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394" r:id="rId3"/>
    <p:sldId id="258" r:id="rId4"/>
    <p:sldId id="344" r:id="rId5"/>
    <p:sldId id="287" r:id="rId6"/>
    <p:sldId id="262" r:id="rId7"/>
    <p:sldId id="289" r:id="rId8"/>
    <p:sldId id="275" r:id="rId9"/>
    <p:sldId id="329" r:id="rId10"/>
    <p:sldId id="345" r:id="rId11"/>
    <p:sldId id="346" r:id="rId12"/>
    <p:sldId id="347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272" r:id="rId24"/>
    <p:sldId id="290" r:id="rId25"/>
    <p:sldId id="391" r:id="rId26"/>
    <p:sldId id="393" r:id="rId27"/>
    <p:sldId id="392" r:id="rId28"/>
    <p:sldId id="291" r:id="rId29"/>
    <p:sldId id="274" r:id="rId30"/>
    <p:sldId id="292" r:id="rId31"/>
    <p:sldId id="278" r:id="rId32"/>
    <p:sldId id="374" r:id="rId33"/>
    <p:sldId id="286" r:id="rId34"/>
    <p:sldId id="276" r:id="rId35"/>
    <p:sldId id="375" r:id="rId36"/>
    <p:sldId id="376" r:id="rId37"/>
    <p:sldId id="377" r:id="rId38"/>
    <p:sldId id="378" r:id="rId39"/>
    <p:sldId id="379" r:id="rId40"/>
    <p:sldId id="380" r:id="rId41"/>
    <p:sldId id="365" r:id="rId42"/>
    <p:sldId id="366" r:id="rId43"/>
    <p:sldId id="370" r:id="rId44"/>
    <p:sldId id="371" r:id="rId45"/>
    <p:sldId id="395" r:id="rId46"/>
    <p:sldId id="260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3629"/>
    <a:srgbClr val="6F6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TxStyle/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9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2025-03-05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5" Type="http://schemas.openxmlformats.org/officeDocument/2006/relationships/image" Target="../media/image36.JP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424715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19687" y="640164"/>
            <a:ext cx="7405813" cy="621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500" b="1"/>
              <a:t>원두 </a:t>
            </a:r>
            <a:r>
              <a:rPr lang="en-US" altLang="ko-KR" sz="3500" b="1"/>
              <a:t>Want To Do</a:t>
            </a:r>
            <a:endParaRPr lang="ko-KR" altLang="en-US" sz="3500" b="1"/>
          </a:p>
        </p:txBody>
      </p:sp>
      <p:sp>
        <p:nvSpPr>
          <p:cNvPr id="13" name="TextBox 12"/>
          <p:cNvSpPr txBox="1"/>
          <p:nvPr/>
        </p:nvSpPr>
        <p:spPr>
          <a:xfrm>
            <a:off x="3400020" y="4439278"/>
            <a:ext cx="7405815" cy="343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700" b="1">
                <a:solidFill>
                  <a:schemeClr val="accent1"/>
                </a:solidFill>
              </a:rPr>
              <a:t>스페셜 티 커피 쇼핑 플랫폼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3142" y="4866822"/>
            <a:ext cx="6159500" cy="35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3</a:t>
            </a:r>
            <a:r>
              <a:rPr lang="ko-KR" altLang="en-US" dirty="0"/>
              <a:t>팀 </a:t>
            </a:r>
            <a:r>
              <a:rPr lang="en-US" altLang="ko-KR" dirty="0"/>
              <a:t>:</a:t>
            </a:r>
            <a:r>
              <a:rPr lang="ko-KR" altLang="en-US" dirty="0"/>
              <a:t> 김성민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김철희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이포근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백광민</a:t>
            </a:r>
            <a:r>
              <a:rPr lang="en-US" altLang="ko-KR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4883396" cy="698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latin typeface="+mj-ea"/>
                <a:ea typeface="+mj-ea"/>
              </a:rPr>
              <a:t>정보구조도 </a:t>
            </a:r>
            <a:r>
              <a:rPr lang="en-US" altLang="ko-KR" sz="2000" b="1" spc="600">
                <a:latin typeface="+mj-ea"/>
                <a:ea typeface="+mj-ea"/>
              </a:rPr>
              <a:t>(</a:t>
            </a:r>
            <a:r>
              <a:rPr lang="ko-KR" altLang="en-US" sz="2000" b="1" spc="600">
                <a:latin typeface="+mj-ea"/>
                <a:ea typeface="+mj-ea"/>
              </a:rPr>
              <a:t>일반회원</a:t>
            </a:r>
            <a:r>
              <a:rPr lang="en-US" altLang="ko-KR" sz="2000" b="1" spc="600">
                <a:latin typeface="+mj-ea"/>
                <a:ea typeface="+mj-ea"/>
              </a:rPr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0DCB172-423F-432D-9100-9179A69331FB}"/>
              </a:ext>
            </a:extLst>
          </p:cNvPr>
          <p:cNvCxnSpPr>
            <a:stCxn id="50" idx="3"/>
            <a:endCxn id="40" idx="3"/>
          </p:cNvCxnSpPr>
          <p:nvPr/>
        </p:nvCxnSpPr>
        <p:spPr>
          <a:xfrm>
            <a:off x="9719255" y="4804227"/>
            <a:ext cx="1150264" cy="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58809F-9F4E-4030-B711-6AF42834A14E}"/>
              </a:ext>
            </a:extLst>
          </p:cNvPr>
          <p:cNvCxnSpPr>
            <a:stCxn id="23" idx="0"/>
            <a:endCxn id="51" idx="2"/>
          </p:cNvCxnSpPr>
          <p:nvPr/>
        </p:nvCxnSpPr>
        <p:spPr>
          <a:xfrm flipH="1">
            <a:off x="9273881" y="3839859"/>
            <a:ext cx="9946" cy="2837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F19671-9F0A-4D83-A1D6-662B035A34CF}"/>
              </a:ext>
            </a:extLst>
          </p:cNvPr>
          <p:cNvCxnSpPr>
            <a:stCxn id="20" idx="0"/>
            <a:endCxn id="36" idx="2"/>
          </p:cNvCxnSpPr>
          <p:nvPr/>
        </p:nvCxnSpPr>
        <p:spPr>
          <a:xfrm flipH="1">
            <a:off x="7770081" y="3839860"/>
            <a:ext cx="4" cy="1995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876B87F-7CDD-45A9-B31B-58138D5D3776}"/>
              </a:ext>
            </a:extLst>
          </p:cNvPr>
          <p:cNvCxnSpPr>
            <a:stCxn id="22" idx="0"/>
            <a:endCxn id="55" idx="2"/>
          </p:cNvCxnSpPr>
          <p:nvPr/>
        </p:nvCxnSpPr>
        <p:spPr>
          <a:xfrm flipH="1">
            <a:off x="6311859" y="3831937"/>
            <a:ext cx="1" cy="20043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25BB08-C743-4255-A8F1-C0E15D6D30F8}"/>
              </a:ext>
            </a:extLst>
          </p:cNvPr>
          <p:cNvCxnSpPr>
            <a:stCxn id="21" idx="0"/>
            <a:endCxn id="34" idx="2"/>
          </p:cNvCxnSpPr>
          <p:nvPr/>
        </p:nvCxnSpPr>
        <p:spPr>
          <a:xfrm>
            <a:off x="5072538" y="3830646"/>
            <a:ext cx="3942" cy="15241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EB6A245-6A0A-4109-9809-3B64BC4CF4CA}"/>
              </a:ext>
            </a:extLst>
          </p:cNvPr>
          <p:cNvCxnSpPr>
            <a:stCxn id="18" idx="0"/>
            <a:endCxn id="33" idx="2"/>
          </p:cNvCxnSpPr>
          <p:nvPr/>
        </p:nvCxnSpPr>
        <p:spPr>
          <a:xfrm>
            <a:off x="3542346" y="3830646"/>
            <a:ext cx="4460" cy="2038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980121F-C010-4626-AAB4-BE142320B447}"/>
              </a:ext>
            </a:extLst>
          </p:cNvPr>
          <p:cNvCxnSpPr>
            <a:stCxn id="17" idx="0"/>
            <a:endCxn id="25" idx="2"/>
          </p:cNvCxnSpPr>
          <p:nvPr/>
        </p:nvCxnSpPr>
        <p:spPr>
          <a:xfrm>
            <a:off x="1689551" y="3835435"/>
            <a:ext cx="2917" cy="1179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15CBA26-4DF5-46CA-9FF6-1D19597AF9CE}"/>
              </a:ext>
            </a:extLst>
          </p:cNvPr>
          <p:cNvCxnSpPr>
            <a:stCxn id="45" idx="1"/>
            <a:endCxn id="42" idx="3"/>
          </p:cNvCxnSpPr>
          <p:nvPr/>
        </p:nvCxnSpPr>
        <p:spPr>
          <a:xfrm>
            <a:off x="4324039" y="3027992"/>
            <a:ext cx="3705591" cy="5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276D0F-8A48-4526-ABD2-A041AC6386B1}"/>
              </a:ext>
            </a:extLst>
          </p:cNvPr>
          <p:cNvCxnSpPr>
            <a:stCxn id="43" idx="2"/>
          </p:cNvCxnSpPr>
          <p:nvPr/>
        </p:nvCxnSpPr>
        <p:spPr>
          <a:xfrm>
            <a:off x="5576682" y="1637381"/>
            <a:ext cx="27160" cy="2321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85CC50-9A70-416D-B6A0-D37158F0AC4A}"/>
              </a:ext>
            </a:extLst>
          </p:cNvPr>
          <p:cNvCxnSpPr>
            <a:stCxn id="17" idx="1"/>
            <a:endCxn id="23" idx="3"/>
          </p:cNvCxnSpPr>
          <p:nvPr/>
        </p:nvCxnSpPr>
        <p:spPr>
          <a:xfrm>
            <a:off x="1254122" y="3958546"/>
            <a:ext cx="8465133" cy="44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4BF4905-C9A3-4829-8120-A12BED953544}"/>
              </a:ext>
            </a:extLst>
          </p:cNvPr>
          <p:cNvCxnSpPr>
            <a:cxnSpLocks/>
            <a:stCxn id="32" idx="1"/>
            <a:endCxn id="54" idx="3"/>
          </p:cNvCxnSpPr>
          <p:nvPr/>
        </p:nvCxnSpPr>
        <p:spPr>
          <a:xfrm>
            <a:off x="2818372" y="1513084"/>
            <a:ext cx="47173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7FA7F0-63CB-4C7B-BE85-837CAC30B3B4}"/>
              </a:ext>
            </a:extLst>
          </p:cNvPr>
          <p:cNvSpPr txBox="1">
            <a:spLocks/>
          </p:cNvSpPr>
          <p:nvPr/>
        </p:nvSpPr>
        <p:spPr>
          <a:xfrm>
            <a:off x="1254122" y="3835435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 검색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7D80EE-171D-44C8-9F20-1E73FC743D8B}"/>
              </a:ext>
            </a:extLst>
          </p:cNvPr>
          <p:cNvSpPr txBox="1">
            <a:spLocks/>
          </p:cNvSpPr>
          <p:nvPr/>
        </p:nvSpPr>
        <p:spPr>
          <a:xfrm>
            <a:off x="3106917" y="3830646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상품페이지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4B2553-07B0-449C-89C4-CD2FB6B3AECA}"/>
              </a:ext>
            </a:extLst>
          </p:cNvPr>
          <p:cNvSpPr txBox="1">
            <a:spLocks/>
          </p:cNvSpPr>
          <p:nvPr/>
        </p:nvSpPr>
        <p:spPr>
          <a:xfrm>
            <a:off x="3106917" y="4255016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상품조회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82AC56-130B-492A-8283-947BE526E4F8}"/>
              </a:ext>
            </a:extLst>
          </p:cNvPr>
          <p:cNvSpPr txBox="1">
            <a:spLocks/>
          </p:cNvSpPr>
          <p:nvPr/>
        </p:nvSpPr>
        <p:spPr>
          <a:xfrm>
            <a:off x="7334656" y="3839860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</a:rPr>
              <a:t>게시판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1BD38-4C13-42AC-AEC6-A29A74D50499}"/>
              </a:ext>
            </a:extLst>
          </p:cNvPr>
          <p:cNvSpPr txBox="1">
            <a:spLocks/>
          </p:cNvSpPr>
          <p:nvPr/>
        </p:nvSpPr>
        <p:spPr>
          <a:xfrm>
            <a:off x="4637109" y="3830646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주문 결제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3D715-CF1E-422A-A120-315B3FC3E3CC}"/>
              </a:ext>
            </a:extLst>
          </p:cNvPr>
          <p:cNvSpPr txBox="1">
            <a:spLocks/>
          </p:cNvSpPr>
          <p:nvPr/>
        </p:nvSpPr>
        <p:spPr>
          <a:xfrm>
            <a:off x="5876431" y="3831937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장바구니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AC2A3-3182-4520-92D5-6FEBFBB54151}"/>
              </a:ext>
            </a:extLst>
          </p:cNvPr>
          <p:cNvSpPr txBox="1">
            <a:spLocks/>
          </p:cNvSpPr>
          <p:nvPr/>
        </p:nvSpPr>
        <p:spPr>
          <a:xfrm>
            <a:off x="8848398" y="3839859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마이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A14B18-B307-4BC7-A48F-67B21E51BED0}"/>
              </a:ext>
            </a:extLst>
          </p:cNvPr>
          <p:cNvSpPr txBox="1">
            <a:spLocks/>
          </p:cNvSpPr>
          <p:nvPr/>
        </p:nvSpPr>
        <p:spPr>
          <a:xfrm>
            <a:off x="1254987" y="4301869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검색조건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509E9A-5A22-43A0-8204-878D5F71FEE7}"/>
              </a:ext>
            </a:extLst>
          </p:cNvPr>
          <p:cNvSpPr txBox="1">
            <a:spLocks/>
          </p:cNvSpPr>
          <p:nvPr/>
        </p:nvSpPr>
        <p:spPr>
          <a:xfrm>
            <a:off x="1257039" y="4768303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상품 상세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C13028-3B1C-4D54-B187-74E5187A9543}"/>
              </a:ext>
            </a:extLst>
          </p:cNvPr>
          <p:cNvSpPr txBox="1">
            <a:spLocks/>
          </p:cNvSpPr>
          <p:nvPr/>
        </p:nvSpPr>
        <p:spPr>
          <a:xfrm>
            <a:off x="3106917" y="4679386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원두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C9C36-8EF2-4501-82E1-E19B1CDEBE14}"/>
              </a:ext>
            </a:extLst>
          </p:cNvPr>
          <p:cNvSpPr txBox="1">
            <a:spLocks/>
          </p:cNvSpPr>
          <p:nvPr/>
        </p:nvSpPr>
        <p:spPr>
          <a:xfrm>
            <a:off x="3106917" y="5126177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베이커리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52ADF3-281A-4A0F-B6D6-C49664BC60ED}"/>
              </a:ext>
            </a:extLst>
          </p:cNvPr>
          <p:cNvSpPr txBox="1">
            <a:spLocks/>
          </p:cNvSpPr>
          <p:nvPr/>
        </p:nvSpPr>
        <p:spPr>
          <a:xfrm>
            <a:off x="4641051" y="4259822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상품 결제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59A4C7-9D98-44DE-95FB-D0D64D07CA55}"/>
              </a:ext>
            </a:extLst>
          </p:cNvPr>
          <p:cNvSpPr txBox="1">
            <a:spLocks/>
          </p:cNvSpPr>
          <p:nvPr/>
        </p:nvSpPr>
        <p:spPr>
          <a:xfrm>
            <a:off x="4641936" y="4679830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포인트 적립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4D26C2-288F-476C-A849-F8BBA51C08EC}"/>
              </a:ext>
            </a:extLst>
          </p:cNvPr>
          <p:cNvSpPr txBox="1">
            <a:spLocks/>
          </p:cNvSpPr>
          <p:nvPr/>
        </p:nvSpPr>
        <p:spPr>
          <a:xfrm>
            <a:off x="5877593" y="4269622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옵션 변경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D46BFF-AF19-4D0F-8353-A725A072F31C}"/>
              </a:ext>
            </a:extLst>
          </p:cNvPr>
          <p:cNvSpPr txBox="1">
            <a:spLocks/>
          </p:cNvSpPr>
          <p:nvPr/>
        </p:nvSpPr>
        <p:spPr>
          <a:xfrm>
            <a:off x="5876431" y="4676935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상품 삭제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E4EBEA-4BE1-4AC2-A98D-1EEB15575E89}"/>
              </a:ext>
            </a:extLst>
          </p:cNvPr>
          <p:cNvSpPr txBox="1">
            <a:spLocks/>
          </p:cNvSpPr>
          <p:nvPr/>
        </p:nvSpPr>
        <p:spPr>
          <a:xfrm>
            <a:off x="2818372" y="1389973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날씨 기반</a:t>
            </a:r>
            <a:br>
              <a:rPr lang="en-US" altLang="ko-KR" sz="800" dirty="0"/>
            </a:br>
            <a:r>
              <a:rPr lang="ko-KR" altLang="en-US" sz="800" dirty="0"/>
              <a:t>원두 추천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F9E099-8BF1-41E2-8FD7-A4BC569D9ED8}"/>
              </a:ext>
            </a:extLst>
          </p:cNvPr>
          <p:cNvSpPr txBox="1">
            <a:spLocks/>
          </p:cNvSpPr>
          <p:nvPr/>
        </p:nvSpPr>
        <p:spPr>
          <a:xfrm>
            <a:off x="3111377" y="5623274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커피 용품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430A34-9588-4F7B-8640-4A3DED44FA60}"/>
              </a:ext>
            </a:extLst>
          </p:cNvPr>
          <p:cNvSpPr txBox="1">
            <a:spLocks/>
          </p:cNvSpPr>
          <p:nvPr/>
        </p:nvSpPr>
        <p:spPr>
          <a:xfrm>
            <a:off x="4641051" y="5108564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포인트 사용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1E9281-75F9-4ECD-993B-9AC2BCCF3644}"/>
              </a:ext>
            </a:extLst>
          </p:cNvPr>
          <p:cNvSpPr txBox="1">
            <a:spLocks/>
          </p:cNvSpPr>
          <p:nvPr/>
        </p:nvSpPr>
        <p:spPr>
          <a:xfrm>
            <a:off x="7338972" y="4264958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공지사항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381478-475C-4C27-85CF-0903712B5550}"/>
              </a:ext>
            </a:extLst>
          </p:cNvPr>
          <p:cNvSpPr txBox="1">
            <a:spLocks/>
          </p:cNvSpPr>
          <p:nvPr/>
        </p:nvSpPr>
        <p:spPr>
          <a:xfrm>
            <a:off x="7334652" y="5589277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/>
              <a:t>FAQ</a:t>
            </a:r>
            <a:endParaRPr lang="ko-KR" altLang="en-US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44A768-B200-437F-A2DB-E3FAE22374E3}"/>
              </a:ext>
            </a:extLst>
          </p:cNvPr>
          <p:cNvSpPr txBox="1">
            <a:spLocks/>
          </p:cNvSpPr>
          <p:nvPr/>
        </p:nvSpPr>
        <p:spPr>
          <a:xfrm>
            <a:off x="7334656" y="4676935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레시피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27402B-8236-43E2-9AC9-8D4017419AEF}"/>
              </a:ext>
            </a:extLst>
          </p:cNvPr>
          <p:cNvSpPr txBox="1">
            <a:spLocks/>
          </p:cNvSpPr>
          <p:nvPr/>
        </p:nvSpPr>
        <p:spPr>
          <a:xfrm>
            <a:off x="7334652" y="5133106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리뷰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EB9A0A-85A7-4370-B324-1508EE4B9307}"/>
              </a:ext>
            </a:extLst>
          </p:cNvPr>
          <p:cNvSpPr txBox="1">
            <a:spLocks/>
          </p:cNvSpPr>
          <p:nvPr/>
        </p:nvSpPr>
        <p:spPr>
          <a:xfrm>
            <a:off x="5876431" y="5127001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결제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2E69A-FFB4-4E32-A7A1-182B9A13F073}"/>
              </a:ext>
            </a:extLst>
          </p:cNvPr>
          <p:cNvSpPr txBox="1">
            <a:spLocks/>
          </p:cNvSpPr>
          <p:nvPr/>
        </p:nvSpPr>
        <p:spPr>
          <a:xfrm>
            <a:off x="9998662" y="4681203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취소 신청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E2D5FE-2C29-4F30-B428-717927BF99E2}"/>
              </a:ext>
            </a:extLst>
          </p:cNvPr>
          <p:cNvSpPr txBox="1">
            <a:spLocks/>
          </p:cNvSpPr>
          <p:nvPr/>
        </p:nvSpPr>
        <p:spPr>
          <a:xfrm>
            <a:off x="5969180" y="3375547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로그아웃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293E37-BDB5-41F6-8B92-116BCF40CA46}"/>
              </a:ext>
            </a:extLst>
          </p:cNvPr>
          <p:cNvSpPr txBox="1">
            <a:spLocks/>
          </p:cNvSpPr>
          <p:nvPr/>
        </p:nvSpPr>
        <p:spPr>
          <a:xfrm>
            <a:off x="7158773" y="2910056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1000" dirty="0"/>
              <a:t>ID/PW </a:t>
            </a:r>
            <a:r>
              <a:rPr lang="ko-KR" altLang="en-US" sz="1000" dirty="0"/>
              <a:t>찾기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0FDBC6-62A6-4799-8B1C-DEBDCE633826}"/>
              </a:ext>
            </a:extLst>
          </p:cNvPr>
          <p:cNvSpPr txBox="1">
            <a:spLocks/>
          </p:cNvSpPr>
          <p:nvPr/>
        </p:nvSpPr>
        <p:spPr>
          <a:xfrm>
            <a:off x="5141253" y="1391160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메인 페이지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A265B0-CB07-47D2-B16A-6F88161375A4}"/>
              </a:ext>
            </a:extLst>
          </p:cNvPr>
          <p:cNvSpPr txBox="1">
            <a:spLocks/>
          </p:cNvSpPr>
          <p:nvPr/>
        </p:nvSpPr>
        <p:spPr>
          <a:xfrm>
            <a:off x="5969180" y="2910056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D1C3E2-EF59-415F-A2A8-3F488795249E}"/>
              </a:ext>
            </a:extLst>
          </p:cNvPr>
          <p:cNvSpPr txBox="1">
            <a:spLocks/>
          </p:cNvSpPr>
          <p:nvPr/>
        </p:nvSpPr>
        <p:spPr>
          <a:xfrm>
            <a:off x="4324039" y="2904881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76B072-C66C-4B6B-923E-234F5326122C}"/>
              </a:ext>
            </a:extLst>
          </p:cNvPr>
          <p:cNvSpPr txBox="1">
            <a:spLocks/>
          </p:cNvSpPr>
          <p:nvPr/>
        </p:nvSpPr>
        <p:spPr>
          <a:xfrm>
            <a:off x="5135861" y="1995986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네비게이션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1DE91C-4D51-449F-BCCC-EEA723342DF0}"/>
              </a:ext>
            </a:extLst>
          </p:cNvPr>
          <p:cNvSpPr txBox="1">
            <a:spLocks/>
          </p:cNvSpPr>
          <p:nvPr/>
        </p:nvSpPr>
        <p:spPr>
          <a:xfrm>
            <a:off x="8848398" y="4259790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프로필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DC7AD1-8F43-479C-9EC1-ED9DC4A97E39}"/>
              </a:ext>
            </a:extLst>
          </p:cNvPr>
          <p:cNvSpPr txBox="1">
            <a:spLocks/>
          </p:cNvSpPr>
          <p:nvPr/>
        </p:nvSpPr>
        <p:spPr>
          <a:xfrm>
            <a:off x="8838452" y="5135426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주소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8B27F5-3382-495A-8EE7-EEC745299FEE}"/>
              </a:ext>
            </a:extLst>
          </p:cNvPr>
          <p:cNvSpPr txBox="1">
            <a:spLocks/>
          </p:cNvSpPr>
          <p:nvPr/>
        </p:nvSpPr>
        <p:spPr>
          <a:xfrm>
            <a:off x="8838452" y="5591597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추가 </a:t>
            </a:r>
            <a:r>
              <a:rPr lang="ko-KR" altLang="en-US" sz="800" dirty="0" err="1"/>
              <a:t>배송지</a:t>
            </a:r>
            <a:endParaRPr lang="ko-KR" alt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0A6B84-3EFD-494A-BC19-AA788BC48AF9}"/>
              </a:ext>
            </a:extLst>
          </p:cNvPr>
          <p:cNvSpPr txBox="1">
            <a:spLocks/>
          </p:cNvSpPr>
          <p:nvPr/>
        </p:nvSpPr>
        <p:spPr>
          <a:xfrm>
            <a:off x="8848398" y="4681116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주문</a:t>
            </a:r>
            <a:r>
              <a:rPr lang="en-US" altLang="ko-KR" sz="800" dirty="0"/>
              <a:t>/</a:t>
            </a:r>
            <a:r>
              <a:rPr lang="ko-KR" altLang="en-US" sz="800" dirty="0"/>
              <a:t>배송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0EFF38-AFA1-4022-A501-E2073FF5DD5D}"/>
              </a:ext>
            </a:extLst>
          </p:cNvPr>
          <p:cNvSpPr txBox="1">
            <a:spLocks/>
          </p:cNvSpPr>
          <p:nvPr/>
        </p:nvSpPr>
        <p:spPr>
          <a:xfrm>
            <a:off x="8838452" y="6430991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회원탈퇴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A8449C-D5BC-477B-98CB-28345A865D21}"/>
              </a:ext>
            </a:extLst>
          </p:cNvPr>
          <p:cNvSpPr txBox="1">
            <a:spLocks/>
          </p:cNvSpPr>
          <p:nvPr/>
        </p:nvSpPr>
        <p:spPr>
          <a:xfrm>
            <a:off x="8838452" y="6011062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포인트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B94FC4-E0C8-4F94-A183-23E6441BB9D9}"/>
              </a:ext>
            </a:extLst>
          </p:cNvPr>
          <p:cNvSpPr txBox="1">
            <a:spLocks/>
          </p:cNvSpPr>
          <p:nvPr/>
        </p:nvSpPr>
        <p:spPr>
          <a:xfrm>
            <a:off x="2818371" y="1836734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/>
              <a:t>MBTI</a:t>
            </a:r>
            <a:r>
              <a:rPr lang="ko-KR" altLang="en-US" sz="800" dirty="0"/>
              <a:t> 기반</a:t>
            </a:r>
            <a:br>
              <a:rPr lang="en-US" altLang="ko-KR" sz="800" dirty="0"/>
            </a:br>
            <a:r>
              <a:rPr lang="ko-KR" altLang="en-US" sz="800" dirty="0"/>
              <a:t>원두 추천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F7689F4-FA2B-4889-8201-B05F9BD846D1}"/>
              </a:ext>
            </a:extLst>
          </p:cNvPr>
          <p:cNvSpPr txBox="1">
            <a:spLocks/>
          </p:cNvSpPr>
          <p:nvPr/>
        </p:nvSpPr>
        <p:spPr>
          <a:xfrm>
            <a:off x="6664845" y="1389973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/>
              <a:t>1:1</a:t>
            </a:r>
            <a:r>
              <a:rPr lang="ko-KR" altLang="en-US" sz="800" dirty="0"/>
              <a:t> 문의 </a:t>
            </a:r>
            <a:r>
              <a:rPr lang="ko-KR" altLang="en-US" sz="800" dirty="0" err="1"/>
              <a:t>챗봇</a:t>
            </a:r>
            <a:endParaRPr lang="ko-KR" altLang="en-US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39ABC2-582E-4E81-A0CA-5B0AAF132BB1}"/>
              </a:ext>
            </a:extLst>
          </p:cNvPr>
          <p:cNvSpPr txBox="1">
            <a:spLocks/>
          </p:cNvSpPr>
          <p:nvPr/>
        </p:nvSpPr>
        <p:spPr>
          <a:xfrm>
            <a:off x="5876430" y="5590039"/>
            <a:ext cx="870857" cy="24622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취소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4A9C04-91FE-4A25-A383-D8BB3A7CCBD1}"/>
              </a:ext>
            </a:extLst>
          </p:cNvPr>
          <p:cNvSpPr txBox="1">
            <a:spLocks/>
          </p:cNvSpPr>
          <p:nvPr/>
        </p:nvSpPr>
        <p:spPr>
          <a:xfrm>
            <a:off x="3979812" y="1395103"/>
            <a:ext cx="870857" cy="246221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 추천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4421C8-0801-4AE5-A16B-C6736CE9C05B}"/>
              </a:ext>
            </a:extLst>
          </p:cNvPr>
          <p:cNvSpPr txBox="1">
            <a:spLocks/>
          </p:cNvSpPr>
          <p:nvPr/>
        </p:nvSpPr>
        <p:spPr>
          <a:xfrm>
            <a:off x="8848398" y="1513083"/>
            <a:ext cx="2300529" cy="838945"/>
          </a:xfrm>
          <a:prstGeom prst="rect">
            <a:avLst/>
          </a:prstGeom>
          <a:solidFill>
            <a:srgbClr val="92D05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일반 회원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518B51F-4544-4719-ABF3-8CE8C50A6C4E}"/>
              </a:ext>
            </a:extLst>
          </p:cNvPr>
          <p:cNvCxnSpPr>
            <a:endCxn id="53" idx="3"/>
          </p:cNvCxnSpPr>
          <p:nvPr/>
        </p:nvCxnSpPr>
        <p:spPr>
          <a:xfrm rot="5400000">
            <a:off x="3546505" y="1655807"/>
            <a:ext cx="446762" cy="16131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CB9816E9-F3FF-4E5C-A0F4-D396E34BBF16}"/>
              </a:ext>
            </a:extLst>
          </p:cNvPr>
          <p:cNvCxnSpPr>
            <a:endCxn id="41" idx="1"/>
          </p:cNvCxnSpPr>
          <p:nvPr/>
        </p:nvCxnSpPr>
        <p:spPr>
          <a:xfrm rot="16200000" flipH="1">
            <a:off x="5635068" y="3164546"/>
            <a:ext cx="470666" cy="19755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4559546" cy="698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latin typeface="+mj-ea"/>
                <a:ea typeface="+mj-ea"/>
              </a:rPr>
              <a:t>정보구조도 </a:t>
            </a:r>
            <a:r>
              <a:rPr lang="en-US" altLang="ko-KR" sz="2000" b="1" spc="600">
                <a:latin typeface="+mj-ea"/>
                <a:ea typeface="+mj-ea"/>
              </a:rPr>
              <a:t>(</a:t>
            </a:r>
            <a:r>
              <a:rPr lang="ko-KR" altLang="en-US" sz="2000" b="1" spc="600">
                <a:latin typeface="+mj-ea"/>
                <a:ea typeface="+mj-ea"/>
              </a:rPr>
              <a:t>판매자</a:t>
            </a:r>
            <a:r>
              <a:rPr lang="en-US" altLang="ko-KR" sz="2000" b="1" spc="600">
                <a:latin typeface="+mj-ea"/>
                <a:ea typeface="+mj-ea"/>
              </a:rPr>
              <a:t>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C8890C-C173-4C74-AEFD-855D517AB499}"/>
              </a:ext>
            </a:extLst>
          </p:cNvPr>
          <p:cNvCxnSpPr>
            <a:cxnSpLocks/>
            <a:stCxn id="46" idx="1"/>
            <a:endCxn id="30" idx="3"/>
          </p:cNvCxnSpPr>
          <p:nvPr/>
        </p:nvCxnSpPr>
        <p:spPr>
          <a:xfrm>
            <a:off x="7517891" y="5153871"/>
            <a:ext cx="2082117" cy="38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A105BF-B25E-477F-85B2-35D2581AD6EC}"/>
              </a:ext>
            </a:extLst>
          </p:cNvPr>
          <p:cNvCxnSpPr>
            <a:stCxn id="26" idx="0"/>
            <a:endCxn id="46" idx="2"/>
          </p:cNvCxnSpPr>
          <p:nvPr/>
        </p:nvCxnSpPr>
        <p:spPr>
          <a:xfrm>
            <a:off x="7953320" y="4475707"/>
            <a:ext cx="0" cy="8012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7DFC4A8-7F7E-4BE6-9CCB-9FBB3914048E}"/>
              </a:ext>
            </a:extLst>
          </p:cNvPr>
          <p:cNvCxnSpPr>
            <a:stCxn id="12" idx="0"/>
            <a:endCxn id="17" idx="2"/>
          </p:cNvCxnSpPr>
          <p:nvPr/>
        </p:nvCxnSpPr>
        <p:spPr>
          <a:xfrm flipH="1">
            <a:off x="2468590" y="4475707"/>
            <a:ext cx="3558" cy="21492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9E4B62-73F9-4501-A34D-10331B707848}"/>
              </a:ext>
            </a:extLst>
          </p:cNvPr>
          <p:cNvCxnSpPr>
            <a:stCxn id="23" idx="1"/>
            <a:endCxn id="20" idx="3"/>
          </p:cNvCxnSpPr>
          <p:nvPr/>
        </p:nvCxnSpPr>
        <p:spPr>
          <a:xfrm flipV="1">
            <a:off x="4182064" y="3008580"/>
            <a:ext cx="3717997" cy="2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7C72551-F1F9-405C-8DA6-290B28FEBE57}"/>
              </a:ext>
            </a:extLst>
          </p:cNvPr>
          <p:cNvCxnSpPr>
            <a:stCxn id="21" idx="0"/>
          </p:cNvCxnSpPr>
          <p:nvPr/>
        </p:nvCxnSpPr>
        <p:spPr>
          <a:xfrm flipH="1">
            <a:off x="5494789" y="1384468"/>
            <a:ext cx="6392" cy="32210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F0A349D-CC14-4BB2-8F60-400CCC5A071F}"/>
              </a:ext>
            </a:extLst>
          </p:cNvPr>
          <p:cNvCxnSpPr>
            <a:stCxn id="12" idx="1"/>
            <a:endCxn id="26" idx="3"/>
          </p:cNvCxnSpPr>
          <p:nvPr/>
        </p:nvCxnSpPr>
        <p:spPr>
          <a:xfrm>
            <a:off x="2036719" y="4598818"/>
            <a:ext cx="63520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8CB8197-F614-4EA0-9DA8-16AD1EAB7CE4}"/>
              </a:ext>
            </a:extLst>
          </p:cNvPr>
          <p:cNvCxnSpPr>
            <a:stCxn id="47" idx="1"/>
            <a:endCxn id="21" idx="3"/>
          </p:cNvCxnSpPr>
          <p:nvPr/>
        </p:nvCxnSpPr>
        <p:spPr>
          <a:xfrm>
            <a:off x="2651669" y="1507579"/>
            <a:ext cx="32849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0AC7E7-11D3-4ACA-84DF-64E2B60C7AC4}"/>
              </a:ext>
            </a:extLst>
          </p:cNvPr>
          <p:cNvSpPr txBox="1">
            <a:spLocks/>
          </p:cNvSpPr>
          <p:nvPr/>
        </p:nvSpPr>
        <p:spPr>
          <a:xfrm>
            <a:off x="2036719" y="4475707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74A57-D5D8-4EFA-94C3-CE6C93F92E1C}"/>
              </a:ext>
            </a:extLst>
          </p:cNvPr>
          <p:cNvSpPr txBox="1">
            <a:spLocks/>
          </p:cNvSpPr>
          <p:nvPr/>
        </p:nvSpPr>
        <p:spPr>
          <a:xfrm>
            <a:off x="2033161" y="4946922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상품조회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99E86-1F4C-4E77-8E56-182C1C8950A1}"/>
              </a:ext>
            </a:extLst>
          </p:cNvPr>
          <p:cNvSpPr txBox="1">
            <a:spLocks/>
          </p:cNvSpPr>
          <p:nvPr/>
        </p:nvSpPr>
        <p:spPr>
          <a:xfrm>
            <a:off x="2033161" y="5383404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원두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E4AA5-35A1-4AFB-8063-56E14E1D5AE1}"/>
              </a:ext>
            </a:extLst>
          </p:cNvPr>
          <p:cNvSpPr txBox="1">
            <a:spLocks/>
          </p:cNvSpPr>
          <p:nvPr/>
        </p:nvSpPr>
        <p:spPr>
          <a:xfrm>
            <a:off x="2033161" y="5854619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베이커리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E1C22-6B06-4E73-BE4C-10A682A0C5EB}"/>
              </a:ext>
            </a:extLst>
          </p:cNvPr>
          <p:cNvSpPr txBox="1">
            <a:spLocks/>
          </p:cNvSpPr>
          <p:nvPr/>
        </p:nvSpPr>
        <p:spPr>
          <a:xfrm>
            <a:off x="2033161" y="6378783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커피 용품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6AFB6-5F7C-47BB-8EEE-D2F50E981CE9}"/>
              </a:ext>
            </a:extLst>
          </p:cNvPr>
          <p:cNvSpPr txBox="1">
            <a:spLocks/>
          </p:cNvSpPr>
          <p:nvPr/>
        </p:nvSpPr>
        <p:spPr>
          <a:xfrm>
            <a:off x="8729150" y="1692931"/>
            <a:ext cx="2300529" cy="838945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판매자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B0532-1465-428D-8C63-F3D13523B024}"/>
              </a:ext>
            </a:extLst>
          </p:cNvPr>
          <p:cNvSpPr txBox="1">
            <a:spLocks/>
          </p:cNvSpPr>
          <p:nvPr/>
        </p:nvSpPr>
        <p:spPr>
          <a:xfrm>
            <a:off x="5931217" y="3350961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로그아웃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A758D8-511D-4930-B28F-FE5DF108A8F6}"/>
              </a:ext>
            </a:extLst>
          </p:cNvPr>
          <p:cNvSpPr txBox="1">
            <a:spLocks/>
          </p:cNvSpPr>
          <p:nvPr/>
        </p:nvSpPr>
        <p:spPr>
          <a:xfrm>
            <a:off x="7029204" y="2885469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1000" dirty="0"/>
              <a:t>ID/PW </a:t>
            </a:r>
            <a:r>
              <a:rPr lang="ko-KR" altLang="en-US" sz="1000" dirty="0"/>
              <a:t>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1BBFE4-A137-4246-87DD-22BB1824B072}"/>
              </a:ext>
            </a:extLst>
          </p:cNvPr>
          <p:cNvSpPr txBox="1">
            <a:spLocks/>
          </p:cNvSpPr>
          <p:nvPr/>
        </p:nvSpPr>
        <p:spPr>
          <a:xfrm>
            <a:off x="5065752" y="1384468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메인 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988C09-B268-4408-851C-D68403DDD300}"/>
              </a:ext>
            </a:extLst>
          </p:cNvPr>
          <p:cNvSpPr txBox="1">
            <a:spLocks/>
          </p:cNvSpPr>
          <p:nvPr/>
        </p:nvSpPr>
        <p:spPr>
          <a:xfrm>
            <a:off x="5931217" y="2885470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B98B5-6FF7-449B-9102-09E8933C1CC2}"/>
              </a:ext>
            </a:extLst>
          </p:cNvPr>
          <p:cNvSpPr txBox="1">
            <a:spLocks/>
          </p:cNvSpPr>
          <p:nvPr/>
        </p:nvSpPr>
        <p:spPr>
          <a:xfrm>
            <a:off x="4182064" y="2887509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6686CF-D389-4F9F-AFDB-718EADC398C3}"/>
              </a:ext>
            </a:extLst>
          </p:cNvPr>
          <p:cNvSpPr txBox="1">
            <a:spLocks/>
          </p:cNvSpPr>
          <p:nvPr/>
        </p:nvSpPr>
        <p:spPr>
          <a:xfrm>
            <a:off x="5060360" y="1989294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네비게이션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7D597C-8350-4600-9EE5-35D6C31E5F13}"/>
              </a:ext>
            </a:extLst>
          </p:cNvPr>
          <p:cNvSpPr txBox="1">
            <a:spLocks/>
          </p:cNvSpPr>
          <p:nvPr/>
        </p:nvSpPr>
        <p:spPr>
          <a:xfrm>
            <a:off x="3994907" y="4483803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 관리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43A03-3CDA-468E-83D7-3673876AC2C1}"/>
              </a:ext>
            </a:extLst>
          </p:cNvPr>
          <p:cNvSpPr txBox="1">
            <a:spLocks/>
          </p:cNvSpPr>
          <p:nvPr/>
        </p:nvSpPr>
        <p:spPr>
          <a:xfrm>
            <a:off x="7517891" y="4475707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게시판 관리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0D7C35-6531-4DFA-B538-14B75BB58639}"/>
              </a:ext>
            </a:extLst>
          </p:cNvPr>
          <p:cNvSpPr txBox="1">
            <a:spLocks/>
          </p:cNvSpPr>
          <p:nvPr/>
        </p:nvSpPr>
        <p:spPr>
          <a:xfrm>
            <a:off x="4313838" y="5370669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원두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092C8A-C7A8-4164-ADC1-5CC602F4F131}"/>
              </a:ext>
            </a:extLst>
          </p:cNvPr>
          <p:cNvSpPr txBox="1">
            <a:spLocks/>
          </p:cNvSpPr>
          <p:nvPr/>
        </p:nvSpPr>
        <p:spPr>
          <a:xfrm>
            <a:off x="4313838" y="5748930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베이커리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6A9F6D-C3C8-46B4-9C5A-A6B7ECD445CD}"/>
              </a:ext>
            </a:extLst>
          </p:cNvPr>
          <p:cNvSpPr txBox="1">
            <a:spLocks/>
          </p:cNvSpPr>
          <p:nvPr/>
        </p:nvSpPr>
        <p:spPr>
          <a:xfrm>
            <a:off x="4313838" y="6152621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커피용품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C1736C-D354-4DF5-8CE1-B7CECB6368B6}"/>
              </a:ext>
            </a:extLst>
          </p:cNvPr>
          <p:cNvSpPr txBox="1">
            <a:spLocks/>
          </p:cNvSpPr>
          <p:nvPr/>
        </p:nvSpPr>
        <p:spPr>
          <a:xfrm>
            <a:off x="8729151" y="5034611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게시판 수정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3D835D-FC33-4FE7-92AA-6355B1F84516}"/>
              </a:ext>
            </a:extLst>
          </p:cNvPr>
          <p:cNvSpPr txBox="1">
            <a:spLocks/>
          </p:cNvSpPr>
          <p:nvPr/>
        </p:nvSpPr>
        <p:spPr>
          <a:xfrm>
            <a:off x="8729151" y="4667876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게시판 등록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D26C54-9591-4F72-89A2-F003C0E08969}"/>
              </a:ext>
            </a:extLst>
          </p:cNvPr>
          <p:cNvSpPr txBox="1">
            <a:spLocks/>
          </p:cNvSpPr>
          <p:nvPr/>
        </p:nvSpPr>
        <p:spPr>
          <a:xfrm>
            <a:off x="8729150" y="5401346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게시판 삭제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EC3477-0144-4634-B15E-8F8983D0290E}"/>
              </a:ext>
            </a:extLst>
          </p:cNvPr>
          <p:cNvSpPr txBox="1">
            <a:spLocks/>
          </p:cNvSpPr>
          <p:nvPr/>
        </p:nvSpPr>
        <p:spPr>
          <a:xfrm>
            <a:off x="4936265" y="4914937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 상품 수정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2C14F-CE84-448F-9F5D-91D422A50D6F}"/>
              </a:ext>
            </a:extLst>
          </p:cNvPr>
          <p:cNvSpPr txBox="1">
            <a:spLocks/>
          </p:cNvSpPr>
          <p:nvPr/>
        </p:nvSpPr>
        <p:spPr>
          <a:xfrm>
            <a:off x="3996872" y="4914097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상품 등록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11C1989-6008-418B-B779-3CBBC141184F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>
            <a:off x="4430336" y="4730024"/>
            <a:ext cx="1965" cy="184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974A1AD-1E10-4543-9C49-19DF74C0CE0C}"/>
              </a:ext>
            </a:extLst>
          </p:cNvPr>
          <p:cNvCxnSpPr>
            <a:cxnSpLocks/>
            <a:stCxn id="25" idx="2"/>
            <a:endCxn id="33" idx="0"/>
          </p:cNvCxnSpPr>
          <p:nvPr/>
        </p:nvCxnSpPr>
        <p:spPr>
          <a:xfrm rot="16200000" flipH="1">
            <a:off x="4808559" y="4351801"/>
            <a:ext cx="184913" cy="94135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BE0D295-4F43-40AD-B08D-886E72C791A7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H="1">
            <a:off x="3683272" y="5645166"/>
            <a:ext cx="1121860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61647F72-59B6-4251-B69D-2A4DF67EEE92}"/>
              </a:ext>
            </a:extLst>
          </p:cNvPr>
          <p:cNvCxnSpPr>
            <a:cxnSpLocks/>
            <a:endCxn id="28" idx="1"/>
          </p:cNvCxnSpPr>
          <p:nvPr/>
        </p:nvCxnSpPr>
        <p:spPr>
          <a:xfrm rot="16200000" flipH="1">
            <a:off x="3885118" y="5443320"/>
            <a:ext cx="718169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8633A19-6A44-47F7-9566-6ED4C959E276}"/>
              </a:ext>
            </a:extLst>
          </p:cNvPr>
          <p:cNvCxnSpPr>
            <a:cxnSpLocks/>
            <a:endCxn id="27" idx="1"/>
          </p:cNvCxnSpPr>
          <p:nvPr/>
        </p:nvCxnSpPr>
        <p:spPr>
          <a:xfrm rot="16200000" flipH="1">
            <a:off x="4074248" y="5254190"/>
            <a:ext cx="339908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F80DAFC-DBF5-4355-B125-A8C7F34727CA}"/>
              </a:ext>
            </a:extLst>
          </p:cNvPr>
          <p:cNvSpPr txBox="1">
            <a:spLocks/>
          </p:cNvSpPr>
          <p:nvPr/>
        </p:nvSpPr>
        <p:spPr>
          <a:xfrm>
            <a:off x="5395459" y="5377539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원두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8F0647-AFFA-4BAA-9A83-B4F8AD6CAA05}"/>
              </a:ext>
            </a:extLst>
          </p:cNvPr>
          <p:cNvSpPr txBox="1">
            <a:spLocks/>
          </p:cNvSpPr>
          <p:nvPr/>
        </p:nvSpPr>
        <p:spPr>
          <a:xfrm>
            <a:off x="5395459" y="5755800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베이커리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9DAF17-DCA2-48FD-8577-B78DC1152BA7}"/>
              </a:ext>
            </a:extLst>
          </p:cNvPr>
          <p:cNvSpPr txBox="1">
            <a:spLocks/>
          </p:cNvSpPr>
          <p:nvPr/>
        </p:nvSpPr>
        <p:spPr>
          <a:xfrm>
            <a:off x="5395459" y="6159491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커피용품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F0E11393-D779-437B-ABF9-4D178FE6330C}"/>
              </a:ext>
            </a:extLst>
          </p:cNvPr>
          <p:cNvCxnSpPr>
            <a:cxnSpLocks/>
            <a:endCxn id="42" idx="1"/>
          </p:cNvCxnSpPr>
          <p:nvPr/>
        </p:nvCxnSpPr>
        <p:spPr>
          <a:xfrm rot="16200000" flipH="1">
            <a:off x="4764893" y="5652036"/>
            <a:ext cx="1121860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D0D2097-83DD-41E1-A8FE-5006C0E2617A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H="1">
            <a:off x="4966739" y="5450190"/>
            <a:ext cx="718169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7984BD3-CA53-4344-BA98-BEE793DFED36}"/>
              </a:ext>
            </a:extLst>
          </p:cNvPr>
          <p:cNvCxnSpPr>
            <a:cxnSpLocks/>
            <a:endCxn id="40" idx="1"/>
          </p:cNvCxnSpPr>
          <p:nvPr/>
        </p:nvCxnSpPr>
        <p:spPr>
          <a:xfrm rot="16200000" flipH="1">
            <a:off x="5155869" y="5261060"/>
            <a:ext cx="339908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E43DF3A-20F9-4A11-AD09-F791462DB206}"/>
              </a:ext>
            </a:extLst>
          </p:cNvPr>
          <p:cNvSpPr txBox="1">
            <a:spLocks/>
          </p:cNvSpPr>
          <p:nvPr/>
        </p:nvSpPr>
        <p:spPr>
          <a:xfrm>
            <a:off x="7517891" y="5030760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레시피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3265EC-F4C1-4F41-991A-72E1B531B69C}"/>
              </a:ext>
            </a:extLst>
          </p:cNvPr>
          <p:cNvSpPr txBox="1">
            <a:spLocks/>
          </p:cNvSpPr>
          <p:nvPr/>
        </p:nvSpPr>
        <p:spPr>
          <a:xfrm>
            <a:off x="2651669" y="1384468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날씨 기반</a:t>
            </a:r>
            <a:br>
              <a:rPr lang="en-US" altLang="ko-KR" sz="800" dirty="0"/>
            </a:br>
            <a:r>
              <a:rPr lang="ko-KR" altLang="en-US" sz="800" dirty="0"/>
              <a:t>원두 추천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2DB5F8-22CC-4562-8653-85CB81243D70}"/>
              </a:ext>
            </a:extLst>
          </p:cNvPr>
          <p:cNvSpPr txBox="1">
            <a:spLocks/>
          </p:cNvSpPr>
          <p:nvPr/>
        </p:nvSpPr>
        <p:spPr>
          <a:xfrm>
            <a:off x="2651668" y="1831229"/>
            <a:ext cx="870857" cy="24622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/>
              <a:t>MBTI</a:t>
            </a:r>
            <a:r>
              <a:rPr lang="ko-KR" altLang="en-US" sz="800" dirty="0"/>
              <a:t> 기반</a:t>
            </a:r>
            <a:br>
              <a:rPr lang="en-US" altLang="ko-KR" sz="800" dirty="0"/>
            </a:br>
            <a:r>
              <a:rPr lang="ko-KR" altLang="en-US" sz="800" dirty="0"/>
              <a:t>원두 추천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69F28C-85B1-49D7-B211-697AC8F77202}"/>
              </a:ext>
            </a:extLst>
          </p:cNvPr>
          <p:cNvSpPr txBox="1">
            <a:spLocks/>
          </p:cNvSpPr>
          <p:nvPr/>
        </p:nvSpPr>
        <p:spPr>
          <a:xfrm>
            <a:off x="3813109" y="1389598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 추천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347974-0226-4736-8347-423B1C4B5C64}"/>
              </a:ext>
            </a:extLst>
          </p:cNvPr>
          <p:cNvSpPr txBox="1">
            <a:spLocks/>
          </p:cNvSpPr>
          <p:nvPr/>
        </p:nvSpPr>
        <p:spPr>
          <a:xfrm>
            <a:off x="5060360" y="3896030"/>
            <a:ext cx="870857" cy="246221"/>
          </a:xfrm>
          <a:prstGeom prst="rect">
            <a:avLst/>
          </a:prstGeom>
          <a:solidFill>
            <a:srgbClr val="0070C0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판매자 메인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1D13E17C-2B80-4A11-9EC9-4094CAEF3005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5586653" y="3129507"/>
            <a:ext cx="445647" cy="24348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0B2875A-F350-4999-9AB2-951933552D8B}"/>
              </a:ext>
            </a:extLst>
          </p:cNvPr>
          <p:cNvCxnSpPr>
            <a:endCxn id="48" idx="3"/>
          </p:cNvCxnSpPr>
          <p:nvPr/>
        </p:nvCxnSpPr>
        <p:spPr>
          <a:xfrm rot="5400000">
            <a:off x="3375072" y="1655033"/>
            <a:ext cx="446761" cy="15185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1800D490-80B9-40FE-AE9A-84AB56C74531}"/>
              </a:ext>
            </a:extLst>
          </p:cNvPr>
          <p:cNvCxnSpPr>
            <a:endCxn id="31" idx="1"/>
          </p:cNvCxnSpPr>
          <p:nvPr/>
        </p:nvCxnSpPr>
        <p:spPr>
          <a:xfrm rot="5400000" flipH="1" flipV="1">
            <a:off x="8453129" y="4877850"/>
            <a:ext cx="362884" cy="18915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118F5A8-5AF7-4AFD-872D-3155AD801FB5}"/>
              </a:ext>
            </a:extLst>
          </p:cNvPr>
          <p:cNvCxnSpPr>
            <a:cxnSpLocks/>
            <a:endCxn id="32" idx="1"/>
          </p:cNvCxnSpPr>
          <p:nvPr/>
        </p:nvCxnSpPr>
        <p:spPr>
          <a:xfrm rot="16200000" flipH="1">
            <a:off x="8452715" y="5248022"/>
            <a:ext cx="363710" cy="18915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4559546" cy="6987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latin typeface="+mj-ea"/>
                <a:ea typeface="+mj-ea"/>
              </a:rPr>
              <a:t>정보구조도 </a:t>
            </a:r>
            <a:r>
              <a:rPr lang="en-US" altLang="ko-KR" sz="2000" b="1" spc="600">
                <a:latin typeface="+mj-ea"/>
                <a:ea typeface="+mj-ea"/>
              </a:rPr>
              <a:t>(</a:t>
            </a:r>
            <a:r>
              <a:rPr lang="ko-KR" altLang="en-US" sz="2000" b="1" spc="600">
                <a:latin typeface="+mj-ea"/>
                <a:ea typeface="+mj-ea"/>
              </a:rPr>
              <a:t>관리자</a:t>
            </a:r>
            <a:r>
              <a:rPr lang="en-US" altLang="ko-KR" sz="2000" b="1" spc="600">
                <a:latin typeface="+mj-ea"/>
                <a:ea typeface="+mj-ea"/>
              </a:rPr>
              <a:t>)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BAAC61A-87C7-48BE-B601-F3D9F9B3D672}"/>
              </a:ext>
            </a:extLst>
          </p:cNvPr>
          <p:cNvCxnSpPr>
            <a:stCxn id="65" idx="0"/>
            <a:endCxn id="71" idx="2"/>
          </p:cNvCxnSpPr>
          <p:nvPr/>
        </p:nvCxnSpPr>
        <p:spPr>
          <a:xfrm flipH="1">
            <a:off x="2536906" y="4356423"/>
            <a:ext cx="4330" cy="20929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4624B6B-2BA5-4687-941D-AFFCFF3002B9}"/>
              </a:ext>
            </a:extLst>
          </p:cNvPr>
          <p:cNvCxnSpPr>
            <a:stCxn id="137" idx="0"/>
            <a:endCxn id="139" idx="2"/>
          </p:cNvCxnSpPr>
          <p:nvPr/>
        </p:nvCxnSpPr>
        <p:spPr>
          <a:xfrm>
            <a:off x="1007232" y="4364517"/>
            <a:ext cx="0" cy="10862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767ABCF-86BE-4AE1-B545-11B0FEB4BB56}"/>
              </a:ext>
            </a:extLst>
          </p:cNvPr>
          <p:cNvCxnSpPr>
            <a:stCxn id="80" idx="1"/>
            <a:endCxn id="77" idx="3"/>
          </p:cNvCxnSpPr>
          <p:nvPr/>
        </p:nvCxnSpPr>
        <p:spPr>
          <a:xfrm>
            <a:off x="4348894" y="2874361"/>
            <a:ext cx="3721903" cy="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1D216D0-9201-4FCC-8BE9-E7F603DE1624}"/>
              </a:ext>
            </a:extLst>
          </p:cNvPr>
          <p:cNvCxnSpPr>
            <a:stCxn id="78" idx="0"/>
          </p:cNvCxnSpPr>
          <p:nvPr/>
        </p:nvCxnSpPr>
        <p:spPr>
          <a:xfrm flipH="1">
            <a:off x="5642196" y="1251000"/>
            <a:ext cx="18376" cy="32285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430F65C-C511-4417-9C78-26C52B454B5E}"/>
              </a:ext>
            </a:extLst>
          </p:cNvPr>
          <p:cNvCxnSpPr>
            <a:stCxn id="142" idx="1"/>
            <a:endCxn id="78" idx="3"/>
          </p:cNvCxnSpPr>
          <p:nvPr/>
        </p:nvCxnSpPr>
        <p:spPr>
          <a:xfrm>
            <a:off x="2824660" y="1368981"/>
            <a:ext cx="3271340" cy="51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CE6D4AD-8A10-4F82-B590-E8609DE3EFDE}"/>
              </a:ext>
            </a:extLst>
          </p:cNvPr>
          <p:cNvSpPr txBox="1">
            <a:spLocks/>
          </p:cNvSpPr>
          <p:nvPr/>
        </p:nvSpPr>
        <p:spPr>
          <a:xfrm>
            <a:off x="2105807" y="4356423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상품페이지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DCBF67-6A41-45AF-B53B-E1FA3D091D1F}"/>
              </a:ext>
            </a:extLst>
          </p:cNvPr>
          <p:cNvSpPr txBox="1">
            <a:spLocks/>
          </p:cNvSpPr>
          <p:nvPr/>
        </p:nvSpPr>
        <p:spPr>
          <a:xfrm>
            <a:off x="2102249" y="4827638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상품조회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C48606-4A71-444C-8164-4D0805918A4A}"/>
              </a:ext>
            </a:extLst>
          </p:cNvPr>
          <p:cNvSpPr txBox="1">
            <a:spLocks/>
          </p:cNvSpPr>
          <p:nvPr/>
        </p:nvSpPr>
        <p:spPr>
          <a:xfrm>
            <a:off x="2101479" y="5279782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원두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FB9687-D975-4F59-B529-FD72CB48EDAC}"/>
              </a:ext>
            </a:extLst>
          </p:cNvPr>
          <p:cNvSpPr txBox="1">
            <a:spLocks/>
          </p:cNvSpPr>
          <p:nvPr/>
        </p:nvSpPr>
        <p:spPr>
          <a:xfrm>
            <a:off x="2101478" y="5737448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베이커리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20822A-DDEA-456D-8636-C9F4D310E277}"/>
              </a:ext>
            </a:extLst>
          </p:cNvPr>
          <p:cNvSpPr txBox="1">
            <a:spLocks/>
          </p:cNvSpPr>
          <p:nvPr/>
        </p:nvSpPr>
        <p:spPr>
          <a:xfrm>
            <a:off x="7406860" y="4786720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회원</a:t>
            </a:r>
            <a:r>
              <a:rPr lang="en-US" altLang="ko-KR" sz="800" dirty="0"/>
              <a:t>/</a:t>
            </a:r>
            <a:r>
              <a:rPr lang="ko-KR" altLang="en-US" sz="800" dirty="0"/>
              <a:t>판매자 정보 수정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2328F5-A179-45B7-A2E0-C06B6AF8AEEA}"/>
              </a:ext>
            </a:extLst>
          </p:cNvPr>
          <p:cNvSpPr txBox="1">
            <a:spLocks/>
          </p:cNvSpPr>
          <p:nvPr/>
        </p:nvSpPr>
        <p:spPr>
          <a:xfrm>
            <a:off x="7403918" y="5254829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700" dirty="0"/>
              <a:t>회원 탈퇴 관리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7F7982-CEDC-4D44-8A87-E0AB064A3F4C}"/>
              </a:ext>
            </a:extLst>
          </p:cNvPr>
          <p:cNvSpPr txBox="1">
            <a:spLocks/>
          </p:cNvSpPr>
          <p:nvPr/>
        </p:nvSpPr>
        <p:spPr>
          <a:xfrm>
            <a:off x="2101477" y="6203141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커피 용품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887839A-AA32-41AA-934B-0457EB206C69}"/>
              </a:ext>
            </a:extLst>
          </p:cNvPr>
          <p:cNvCxnSpPr>
            <a:cxnSpLocks/>
            <a:stCxn id="65" idx="3"/>
            <a:endCxn id="82" idx="1"/>
          </p:cNvCxnSpPr>
          <p:nvPr/>
        </p:nvCxnSpPr>
        <p:spPr>
          <a:xfrm>
            <a:off x="2976664" y="4479534"/>
            <a:ext cx="784781" cy="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7E383F0-87C1-499A-AB51-ADCC1C42FAA5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7839347" y="5032941"/>
            <a:ext cx="2942" cy="2218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5A8421D-5FF2-461F-8345-35586057E84C}"/>
              </a:ext>
            </a:extLst>
          </p:cNvPr>
          <p:cNvSpPr txBox="1">
            <a:spLocks/>
          </p:cNvSpPr>
          <p:nvPr/>
        </p:nvSpPr>
        <p:spPr>
          <a:xfrm>
            <a:off x="8910194" y="1559463"/>
            <a:ext cx="2300529" cy="838945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관리자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25A7690-34AB-4F14-9223-A5DEA8E57C9C}"/>
              </a:ext>
            </a:extLst>
          </p:cNvPr>
          <p:cNvCxnSpPr>
            <a:cxnSpLocks/>
          </p:cNvCxnSpPr>
          <p:nvPr/>
        </p:nvCxnSpPr>
        <p:spPr>
          <a:xfrm>
            <a:off x="641760" y="34227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496AED6-8DE8-438B-95CB-C7FF8CB8A256}"/>
              </a:ext>
            </a:extLst>
          </p:cNvPr>
          <p:cNvSpPr txBox="1">
            <a:spLocks/>
          </p:cNvSpPr>
          <p:nvPr/>
        </p:nvSpPr>
        <p:spPr>
          <a:xfrm>
            <a:off x="6101953" y="3217306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로그아웃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5EC676-CD84-4243-8FD8-F951AFA19443}"/>
              </a:ext>
            </a:extLst>
          </p:cNvPr>
          <p:cNvSpPr txBox="1">
            <a:spLocks/>
          </p:cNvSpPr>
          <p:nvPr/>
        </p:nvSpPr>
        <p:spPr>
          <a:xfrm>
            <a:off x="7199940" y="2751814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1000" dirty="0"/>
              <a:t>ID/PW </a:t>
            </a:r>
            <a:r>
              <a:rPr lang="ko-KR" altLang="en-US" sz="1000" dirty="0"/>
              <a:t>찾기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5AAA5CB-EAE4-4B3A-94A1-971DF8D91291}"/>
              </a:ext>
            </a:extLst>
          </p:cNvPr>
          <p:cNvSpPr txBox="1">
            <a:spLocks/>
          </p:cNvSpPr>
          <p:nvPr/>
        </p:nvSpPr>
        <p:spPr>
          <a:xfrm>
            <a:off x="5225143" y="1251000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메인 페이지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AAE690-8293-4EA8-9291-12561220CB7D}"/>
              </a:ext>
            </a:extLst>
          </p:cNvPr>
          <p:cNvSpPr txBox="1">
            <a:spLocks/>
          </p:cNvSpPr>
          <p:nvPr/>
        </p:nvSpPr>
        <p:spPr>
          <a:xfrm>
            <a:off x="6101953" y="2751815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BE0F943-6F2E-4473-A2C0-D61D0528A232}"/>
              </a:ext>
            </a:extLst>
          </p:cNvPr>
          <p:cNvSpPr txBox="1">
            <a:spLocks/>
          </p:cNvSpPr>
          <p:nvPr/>
        </p:nvSpPr>
        <p:spPr>
          <a:xfrm>
            <a:off x="4348894" y="2751250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EC0D16-6944-4426-925E-16616D739A7A}"/>
              </a:ext>
            </a:extLst>
          </p:cNvPr>
          <p:cNvSpPr txBox="1">
            <a:spLocks/>
          </p:cNvSpPr>
          <p:nvPr/>
        </p:nvSpPr>
        <p:spPr>
          <a:xfrm>
            <a:off x="5219751" y="1855826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네비게이션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E2D893F-9866-4C77-A5FF-677E68C55291}"/>
              </a:ext>
            </a:extLst>
          </p:cNvPr>
          <p:cNvSpPr txBox="1">
            <a:spLocks/>
          </p:cNvSpPr>
          <p:nvPr/>
        </p:nvSpPr>
        <p:spPr>
          <a:xfrm>
            <a:off x="3761445" y="4356426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 관리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FA03AE-F0F8-4EDA-9FF3-F6A3DF72DAA9}"/>
              </a:ext>
            </a:extLst>
          </p:cNvPr>
          <p:cNvSpPr txBox="1">
            <a:spLocks/>
          </p:cNvSpPr>
          <p:nvPr/>
        </p:nvSpPr>
        <p:spPr>
          <a:xfrm>
            <a:off x="7403918" y="4361518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회원 관리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B7F98B-771B-4779-86C5-6E955BD2E1DA}"/>
              </a:ext>
            </a:extLst>
          </p:cNvPr>
          <p:cNvSpPr txBox="1">
            <a:spLocks/>
          </p:cNvSpPr>
          <p:nvPr/>
        </p:nvSpPr>
        <p:spPr>
          <a:xfrm>
            <a:off x="9688096" y="4356424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게시판 관리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4E34C11-09FF-4982-A01E-E9FBA9D752EF}"/>
              </a:ext>
            </a:extLst>
          </p:cNvPr>
          <p:cNvSpPr txBox="1">
            <a:spLocks/>
          </p:cNvSpPr>
          <p:nvPr/>
        </p:nvSpPr>
        <p:spPr>
          <a:xfrm>
            <a:off x="4080376" y="5243292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원두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7CD9D33-D1D4-4F08-82FD-7BAC06828217}"/>
              </a:ext>
            </a:extLst>
          </p:cNvPr>
          <p:cNvSpPr txBox="1">
            <a:spLocks/>
          </p:cNvSpPr>
          <p:nvPr/>
        </p:nvSpPr>
        <p:spPr>
          <a:xfrm>
            <a:off x="4080376" y="5621553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베이커리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2FA069-0DFA-4E9A-BC4B-369270F94C09}"/>
              </a:ext>
            </a:extLst>
          </p:cNvPr>
          <p:cNvSpPr txBox="1">
            <a:spLocks/>
          </p:cNvSpPr>
          <p:nvPr/>
        </p:nvSpPr>
        <p:spPr>
          <a:xfrm>
            <a:off x="4080376" y="6025244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커피용품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99D05C-56DC-4325-BEF2-8FD482F5353F}"/>
              </a:ext>
            </a:extLst>
          </p:cNvPr>
          <p:cNvSpPr txBox="1">
            <a:spLocks/>
          </p:cNvSpPr>
          <p:nvPr/>
        </p:nvSpPr>
        <p:spPr>
          <a:xfrm>
            <a:off x="9688096" y="4786719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게시판 수정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9D74AE-433F-4F56-AFB9-A290D58D18D5}"/>
              </a:ext>
            </a:extLst>
          </p:cNvPr>
          <p:cNvSpPr txBox="1">
            <a:spLocks/>
          </p:cNvSpPr>
          <p:nvPr/>
        </p:nvSpPr>
        <p:spPr>
          <a:xfrm>
            <a:off x="8748703" y="4785879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게시판 등록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3536011-0D54-4F69-8671-2A836AE2C972}"/>
              </a:ext>
            </a:extLst>
          </p:cNvPr>
          <p:cNvSpPr txBox="1">
            <a:spLocks/>
          </p:cNvSpPr>
          <p:nvPr/>
        </p:nvSpPr>
        <p:spPr>
          <a:xfrm>
            <a:off x="10627489" y="4785879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게시판 삭제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BF01F4-3F9B-40B3-8BFC-AE007A8D2942}"/>
              </a:ext>
            </a:extLst>
          </p:cNvPr>
          <p:cNvSpPr txBox="1">
            <a:spLocks/>
          </p:cNvSpPr>
          <p:nvPr/>
        </p:nvSpPr>
        <p:spPr>
          <a:xfrm>
            <a:off x="4702803" y="4787560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 상품 수정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252DCE7-91A2-4E40-A928-FF73A19FFE6B}"/>
              </a:ext>
            </a:extLst>
          </p:cNvPr>
          <p:cNvSpPr txBox="1">
            <a:spLocks/>
          </p:cNvSpPr>
          <p:nvPr/>
        </p:nvSpPr>
        <p:spPr>
          <a:xfrm>
            <a:off x="3763410" y="4786720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상품 등록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F128C7B-1A05-4368-9A5A-17E1DB502C49}"/>
              </a:ext>
            </a:extLst>
          </p:cNvPr>
          <p:cNvSpPr txBox="1">
            <a:spLocks/>
          </p:cNvSpPr>
          <p:nvPr/>
        </p:nvSpPr>
        <p:spPr>
          <a:xfrm>
            <a:off x="5642196" y="4786720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상품 삭제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10784490-CB46-443B-9A10-FE79AA18CDA0}"/>
              </a:ext>
            </a:extLst>
          </p:cNvPr>
          <p:cNvCxnSpPr>
            <a:cxnSpLocks/>
            <a:stCxn id="82" idx="2"/>
            <a:endCxn id="92" idx="0"/>
          </p:cNvCxnSpPr>
          <p:nvPr/>
        </p:nvCxnSpPr>
        <p:spPr>
          <a:xfrm>
            <a:off x="4196874" y="4602647"/>
            <a:ext cx="1965" cy="184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D8033E1C-79BC-4656-BF26-EE2E5ECD7A72}"/>
              </a:ext>
            </a:extLst>
          </p:cNvPr>
          <p:cNvCxnSpPr>
            <a:cxnSpLocks/>
            <a:stCxn id="82" idx="2"/>
            <a:endCxn id="91" idx="0"/>
          </p:cNvCxnSpPr>
          <p:nvPr/>
        </p:nvCxnSpPr>
        <p:spPr>
          <a:xfrm rot="16200000" flipH="1">
            <a:off x="4575097" y="4224424"/>
            <a:ext cx="184913" cy="94135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3F87CEB5-2ACE-447B-ABC4-8790205B054D}"/>
              </a:ext>
            </a:extLst>
          </p:cNvPr>
          <p:cNvCxnSpPr>
            <a:cxnSpLocks/>
            <a:stCxn id="82" idx="2"/>
            <a:endCxn id="93" idx="0"/>
          </p:cNvCxnSpPr>
          <p:nvPr/>
        </p:nvCxnSpPr>
        <p:spPr>
          <a:xfrm rot="16200000" flipH="1">
            <a:off x="5045213" y="3754307"/>
            <a:ext cx="184073" cy="18807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D55DCA0-2DF3-42F2-A6B5-82AC352C2BE2}"/>
              </a:ext>
            </a:extLst>
          </p:cNvPr>
          <p:cNvCxnSpPr>
            <a:cxnSpLocks/>
            <a:endCxn id="87" idx="1"/>
          </p:cNvCxnSpPr>
          <p:nvPr/>
        </p:nvCxnSpPr>
        <p:spPr>
          <a:xfrm rot="16200000" flipH="1">
            <a:off x="3449810" y="5517789"/>
            <a:ext cx="1121860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65E64B8-27F5-44CE-8D57-D431316B3CBE}"/>
              </a:ext>
            </a:extLst>
          </p:cNvPr>
          <p:cNvCxnSpPr>
            <a:cxnSpLocks/>
            <a:endCxn id="86" idx="1"/>
          </p:cNvCxnSpPr>
          <p:nvPr/>
        </p:nvCxnSpPr>
        <p:spPr>
          <a:xfrm rot="16200000" flipH="1">
            <a:off x="3651655" y="5315943"/>
            <a:ext cx="718170" cy="13927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62E0A7FE-2835-4BEB-94D8-D780FB7E0D16}"/>
              </a:ext>
            </a:extLst>
          </p:cNvPr>
          <p:cNvCxnSpPr>
            <a:cxnSpLocks/>
            <a:endCxn id="85" idx="1"/>
          </p:cNvCxnSpPr>
          <p:nvPr/>
        </p:nvCxnSpPr>
        <p:spPr>
          <a:xfrm rot="16200000" flipH="1">
            <a:off x="3840786" y="5126813"/>
            <a:ext cx="339908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2067FF5B-7D92-4927-8300-90B68424A098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4632302" y="4479537"/>
            <a:ext cx="2771616" cy="5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41B67BF-ACC8-4793-96DF-9413CBE2CA1D}"/>
              </a:ext>
            </a:extLst>
          </p:cNvPr>
          <p:cNvCxnSpPr>
            <a:cxnSpLocks/>
            <a:stCxn id="83" idx="2"/>
            <a:endCxn id="69" idx="0"/>
          </p:cNvCxnSpPr>
          <p:nvPr/>
        </p:nvCxnSpPr>
        <p:spPr>
          <a:xfrm>
            <a:off x="7839347" y="4607739"/>
            <a:ext cx="2942" cy="1789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29881F1-FAB4-441E-8A7B-976CDA3EC84F}"/>
              </a:ext>
            </a:extLst>
          </p:cNvPr>
          <p:cNvSpPr txBox="1">
            <a:spLocks/>
          </p:cNvSpPr>
          <p:nvPr/>
        </p:nvSpPr>
        <p:spPr>
          <a:xfrm>
            <a:off x="6235272" y="5251887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원두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61ACF3A-7306-49A4-B5F6-6FD9101C791C}"/>
              </a:ext>
            </a:extLst>
          </p:cNvPr>
          <p:cNvSpPr txBox="1">
            <a:spLocks/>
          </p:cNvSpPr>
          <p:nvPr/>
        </p:nvSpPr>
        <p:spPr>
          <a:xfrm>
            <a:off x="6235272" y="5630148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베이커리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F50D5A5-3792-4F72-BDD1-AF2286C54D7D}"/>
              </a:ext>
            </a:extLst>
          </p:cNvPr>
          <p:cNvSpPr txBox="1">
            <a:spLocks/>
          </p:cNvSpPr>
          <p:nvPr/>
        </p:nvSpPr>
        <p:spPr>
          <a:xfrm>
            <a:off x="6235272" y="6033839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커피용품</a:t>
            </a: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4B49D13D-03A7-453C-B9F4-42920A45313F}"/>
              </a:ext>
            </a:extLst>
          </p:cNvPr>
          <p:cNvCxnSpPr>
            <a:cxnSpLocks/>
            <a:endCxn id="104" idx="1"/>
          </p:cNvCxnSpPr>
          <p:nvPr/>
        </p:nvCxnSpPr>
        <p:spPr>
          <a:xfrm rot="16200000" flipH="1">
            <a:off x="5604706" y="5526384"/>
            <a:ext cx="1121860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FD5B3DF6-B89A-4F45-A1E0-FDB041BF837A}"/>
              </a:ext>
            </a:extLst>
          </p:cNvPr>
          <p:cNvCxnSpPr>
            <a:cxnSpLocks/>
            <a:endCxn id="103" idx="1"/>
          </p:cNvCxnSpPr>
          <p:nvPr/>
        </p:nvCxnSpPr>
        <p:spPr>
          <a:xfrm rot="16200000" flipH="1">
            <a:off x="5806551" y="5324538"/>
            <a:ext cx="718170" cy="13927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CE8B635-A448-4158-9CD8-7520F3FBE960}"/>
              </a:ext>
            </a:extLst>
          </p:cNvPr>
          <p:cNvCxnSpPr>
            <a:cxnSpLocks/>
            <a:endCxn id="102" idx="1"/>
          </p:cNvCxnSpPr>
          <p:nvPr/>
        </p:nvCxnSpPr>
        <p:spPr>
          <a:xfrm rot="16200000" flipH="1">
            <a:off x="5995682" y="5135408"/>
            <a:ext cx="339908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812EA72-ECCD-4647-9241-E0428EB933A3}"/>
              </a:ext>
            </a:extLst>
          </p:cNvPr>
          <p:cNvSpPr txBox="1">
            <a:spLocks/>
          </p:cNvSpPr>
          <p:nvPr/>
        </p:nvSpPr>
        <p:spPr>
          <a:xfrm>
            <a:off x="5161997" y="5250162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원두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B72EFA-7219-48B6-9C2C-1937720CF2F3}"/>
              </a:ext>
            </a:extLst>
          </p:cNvPr>
          <p:cNvSpPr txBox="1">
            <a:spLocks/>
          </p:cNvSpPr>
          <p:nvPr/>
        </p:nvSpPr>
        <p:spPr>
          <a:xfrm>
            <a:off x="5161997" y="5628423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베이커리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7CC44AB-BF24-470D-AA5A-7C280E23EA9A}"/>
              </a:ext>
            </a:extLst>
          </p:cNvPr>
          <p:cNvSpPr txBox="1">
            <a:spLocks/>
          </p:cNvSpPr>
          <p:nvPr/>
        </p:nvSpPr>
        <p:spPr>
          <a:xfrm>
            <a:off x="5161997" y="6032114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커피용품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205D7F60-EC60-45A4-B60C-B574B64151FB}"/>
              </a:ext>
            </a:extLst>
          </p:cNvPr>
          <p:cNvCxnSpPr>
            <a:cxnSpLocks/>
            <a:endCxn id="110" idx="1"/>
          </p:cNvCxnSpPr>
          <p:nvPr/>
        </p:nvCxnSpPr>
        <p:spPr>
          <a:xfrm rot="16200000" flipH="1">
            <a:off x="4531431" y="5524659"/>
            <a:ext cx="1121860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FEC34166-FE7F-405D-8A00-4C55BE2742CD}"/>
              </a:ext>
            </a:extLst>
          </p:cNvPr>
          <p:cNvCxnSpPr>
            <a:cxnSpLocks/>
            <a:endCxn id="109" idx="1"/>
          </p:cNvCxnSpPr>
          <p:nvPr/>
        </p:nvCxnSpPr>
        <p:spPr>
          <a:xfrm rot="16200000" flipH="1">
            <a:off x="4733276" y="5322813"/>
            <a:ext cx="718170" cy="13927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21DA3CE-FFD1-437A-A659-A95719D97D57}"/>
              </a:ext>
            </a:extLst>
          </p:cNvPr>
          <p:cNvCxnSpPr>
            <a:cxnSpLocks/>
            <a:endCxn id="108" idx="1"/>
          </p:cNvCxnSpPr>
          <p:nvPr/>
        </p:nvCxnSpPr>
        <p:spPr>
          <a:xfrm rot="16200000" flipH="1">
            <a:off x="4922407" y="5133683"/>
            <a:ext cx="339908" cy="1392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B244536-44D9-47A1-8D9D-AE15C28DAEF9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 flipV="1">
            <a:off x="8274775" y="4479535"/>
            <a:ext cx="1413321" cy="5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AED608EC-89C0-49A8-8666-8B89871283C0}"/>
              </a:ext>
            </a:extLst>
          </p:cNvPr>
          <p:cNvCxnSpPr>
            <a:cxnSpLocks/>
            <a:stCxn id="84" idx="2"/>
            <a:endCxn id="90" idx="0"/>
          </p:cNvCxnSpPr>
          <p:nvPr/>
        </p:nvCxnSpPr>
        <p:spPr>
          <a:xfrm rot="16200000" flipH="1">
            <a:off x="10501604" y="4224565"/>
            <a:ext cx="183234" cy="93939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734DC0A6-3434-49E0-A3E3-7BE6CDCE1642}"/>
              </a:ext>
            </a:extLst>
          </p:cNvPr>
          <p:cNvCxnSpPr>
            <a:cxnSpLocks/>
            <a:stCxn id="84" idx="2"/>
            <a:endCxn id="89" idx="0"/>
          </p:cNvCxnSpPr>
          <p:nvPr/>
        </p:nvCxnSpPr>
        <p:spPr>
          <a:xfrm rot="5400000">
            <a:off x="9562212" y="4224566"/>
            <a:ext cx="183234" cy="93939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1C2AA7BB-9D12-4C67-BF83-3EB96A4B4E1B}"/>
              </a:ext>
            </a:extLst>
          </p:cNvPr>
          <p:cNvCxnSpPr>
            <a:cxnSpLocks/>
            <a:stCxn id="84" idx="2"/>
            <a:endCxn id="88" idx="0"/>
          </p:cNvCxnSpPr>
          <p:nvPr/>
        </p:nvCxnSpPr>
        <p:spPr>
          <a:xfrm>
            <a:off x="10123525" y="4602645"/>
            <a:ext cx="0" cy="1840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06C63B1-408A-4975-AEDF-3B4EB445EE61}"/>
              </a:ext>
            </a:extLst>
          </p:cNvPr>
          <p:cNvSpPr txBox="1">
            <a:spLocks/>
          </p:cNvSpPr>
          <p:nvPr/>
        </p:nvSpPr>
        <p:spPr>
          <a:xfrm>
            <a:off x="8910196" y="5137876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공지사항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1C38131-C29A-4155-8881-B3369C9F6816}"/>
              </a:ext>
            </a:extLst>
          </p:cNvPr>
          <p:cNvSpPr txBox="1">
            <a:spLocks/>
          </p:cNvSpPr>
          <p:nvPr/>
        </p:nvSpPr>
        <p:spPr>
          <a:xfrm>
            <a:off x="8910195" y="5496383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레시피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4F9FCF8-26E6-4D00-BB82-A124B102DEE4}"/>
              </a:ext>
            </a:extLst>
          </p:cNvPr>
          <p:cNvSpPr txBox="1">
            <a:spLocks/>
          </p:cNvSpPr>
          <p:nvPr/>
        </p:nvSpPr>
        <p:spPr>
          <a:xfrm>
            <a:off x="8910195" y="5852468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리뷰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23AE9EE-7EDA-423F-BEB4-62D18E269D08}"/>
              </a:ext>
            </a:extLst>
          </p:cNvPr>
          <p:cNvSpPr txBox="1">
            <a:spLocks/>
          </p:cNvSpPr>
          <p:nvPr/>
        </p:nvSpPr>
        <p:spPr>
          <a:xfrm>
            <a:off x="8910194" y="6211014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/>
              <a:t>FAQ</a:t>
            </a:r>
            <a:endParaRPr lang="ko-KR" altLang="en-US" sz="800" dirty="0"/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68C751FB-3E5D-4E17-9C21-06EDB2FD73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00075" y="5627601"/>
            <a:ext cx="1311226" cy="10901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C2F99CB8-3D6D-4FA8-93E0-43F4F7795BF9}"/>
              </a:ext>
            </a:extLst>
          </p:cNvPr>
          <p:cNvCxnSpPr>
            <a:cxnSpLocks/>
            <a:endCxn id="120" idx="1"/>
          </p:cNvCxnSpPr>
          <p:nvPr/>
        </p:nvCxnSpPr>
        <p:spPr>
          <a:xfrm rot="16200000" flipH="1">
            <a:off x="8384368" y="5449752"/>
            <a:ext cx="942640" cy="1090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33E086C2-EBCB-44E5-B3D4-6EF026D2C429}"/>
              </a:ext>
            </a:extLst>
          </p:cNvPr>
          <p:cNvCxnSpPr>
            <a:cxnSpLocks/>
            <a:endCxn id="119" idx="1"/>
          </p:cNvCxnSpPr>
          <p:nvPr/>
        </p:nvCxnSpPr>
        <p:spPr>
          <a:xfrm rot="16200000" flipH="1">
            <a:off x="8559188" y="5268487"/>
            <a:ext cx="593000" cy="1090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95D20A8-2743-4B97-8161-FFD040FA59CC}"/>
              </a:ext>
            </a:extLst>
          </p:cNvPr>
          <p:cNvSpPr txBox="1">
            <a:spLocks/>
          </p:cNvSpPr>
          <p:nvPr/>
        </p:nvSpPr>
        <p:spPr>
          <a:xfrm>
            <a:off x="9962033" y="5137875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공지사항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78D8E3-F39E-40FC-B1DF-4477F06B1823}"/>
              </a:ext>
            </a:extLst>
          </p:cNvPr>
          <p:cNvSpPr txBox="1">
            <a:spLocks/>
          </p:cNvSpPr>
          <p:nvPr/>
        </p:nvSpPr>
        <p:spPr>
          <a:xfrm>
            <a:off x="9962032" y="5496382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레시피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586CE1A-D76E-4150-AAA7-C98F9C9441CE}"/>
              </a:ext>
            </a:extLst>
          </p:cNvPr>
          <p:cNvSpPr txBox="1">
            <a:spLocks/>
          </p:cNvSpPr>
          <p:nvPr/>
        </p:nvSpPr>
        <p:spPr>
          <a:xfrm>
            <a:off x="9962032" y="5852467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리뷰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E5C39DD-5FAD-4A75-83BB-12CC57A71473}"/>
              </a:ext>
            </a:extLst>
          </p:cNvPr>
          <p:cNvSpPr txBox="1">
            <a:spLocks/>
          </p:cNvSpPr>
          <p:nvPr/>
        </p:nvSpPr>
        <p:spPr>
          <a:xfrm>
            <a:off x="9960004" y="6211419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/>
              <a:t>FAQ</a:t>
            </a:r>
            <a:endParaRPr lang="ko-KR" altLang="en-US" sz="800" dirty="0"/>
          </a:p>
        </p:txBody>
      </p: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EF367061-9F5F-493C-B3E9-AA04B03D97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51912" y="5627600"/>
            <a:ext cx="1311226" cy="10901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4D7A6CED-CEB1-40D1-A59B-13840F617905}"/>
              </a:ext>
            </a:extLst>
          </p:cNvPr>
          <p:cNvCxnSpPr>
            <a:cxnSpLocks/>
            <a:endCxn id="127" idx="1"/>
          </p:cNvCxnSpPr>
          <p:nvPr/>
        </p:nvCxnSpPr>
        <p:spPr>
          <a:xfrm rot="16200000" flipH="1">
            <a:off x="9436205" y="5449751"/>
            <a:ext cx="942640" cy="1090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EDA05AF9-3520-4BD0-ADE1-FEAF8620362B}"/>
              </a:ext>
            </a:extLst>
          </p:cNvPr>
          <p:cNvCxnSpPr>
            <a:cxnSpLocks/>
            <a:endCxn id="126" idx="1"/>
          </p:cNvCxnSpPr>
          <p:nvPr/>
        </p:nvCxnSpPr>
        <p:spPr>
          <a:xfrm rot="16200000" flipH="1">
            <a:off x="9611025" y="5268486"/>
            <a:ext cx="593000" cy="1090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C17F35BB-AC51-4D1A-B943-A7F6A2266705}"/>
              </a:ext>
            </a:extLst>
          </p:cNvPr>
          <p:cNvCxnSpPr>
            <a:cxnSpLocks/>
            <a:endCxn id="125" idx="1"/>
          </p:cNvCxnSpPr>
          <p:nvPr/>
        </p:nvCxnSpPr>
        <p:spPr>
          <a:xfrm rot="16200000" flipH="1">
            <a:off x="9790278" y="5089231"/>
            <a:ext cx="234494" cy="10901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A5404F85-9DE7-4D9D-938C-01E8E2E6E4B5}"/>
              </a:ext>
            </a:extLst>
          </p:cNvPr>
          <p:cNvSpPr txBox="1">
            <a:spLocks/>
          </p:cNvSpPr>
          <p:nvPr/>
        </p:nvSpPr>
        <p:spPr>
          <a:xfrm>
            <a:off x="10994384" y="5137874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공지사항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9F182F6-EA3F-4E9F-B3D0-E1A543949E6C}"/>
              </a:ext>
            </a:extLst>
          </p:cNvPr>
          <p:cNvSpPr txBox="1">
            <a:spLocks/>
          </p:cNvSpPr>
          <p:nvPr/>
        </p:nvSpPr>
        <p:spPr>
          <a:xfrm>
            <a:off x="10994383" y="5496381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레시피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484D295-D965-477A-BC57-AAD821FC5063}"/>
              </a:ext>
            </a:extLst>
          </p:cNvPr>
          <p:cNvSpPr txBox="1">
            <a:spLocks/>
          </p:cNvSpPr>
          <p:nvPr/>
        </p:nvSpPr>
        <p:spPr>
          <a:xfrm>
            <a:off x="10994383" y="5852466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리뷰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1279746-F016-46EE-9DA7-A8D57E5B4D04}"/>
              </a:ext>
            </a:extLst>
          </p:cNvPr>
          <p:cNvSpPr txBox="1">
            <a:spLocks/>
          </p:cNvSpPr>
          <p:nvPr/>
        </p:nvSpPr>
        <p:spPr>
          <a:xfrm>
            <a:off x="11008411" y="6195048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/>
              <a:t>FAQ</a:t>
            </a:r>
            <a:endParaRPr lang="ko-KR" altLang="en-US" sz="8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A959364-BA7F-4870-A666-0723655ABFEC}"/>
              </a:ext>
            </a:extLst>
          </p:cNvPr>
          <p:cNvSpPr txBox="1">
            <a:spLocks/>
          </p:cNvSpPr>
          <p:nvPr/>
        </p:nvSpPr>
        <p:spPr>
          <a:xfrm>
            <a:off x="571803" y="4364517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주문 내역 관리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0A0B92E-B9B0-4B09-9E30-64EC6371850E}"/>
              </a:ext>
            </a:extLst>
          </p:cNvPr>
          <p:cNvSpPr txBox="1">
            <a:spLocks/>
          </p:cNvSpPr>
          <p:nvPr/>
        </p:nvSpPr>
        <p:spPr>
          <a:xfrm>
            <a:off x="571803" y="4772408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 배송 상태 수정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99A4247-D955-45C3-B62B-72AA7AAFD2B6}"/>
              </a:ext>
            </a:extLst>
          </p:cNvPr>
          <p:cNvSpPr txBox="1">
            <a:spLocks/>
          </p:cNvSpPr>
          <p:nvPr/>
        </p:nvSpPr>
        <p:spPr>
          <a:xfrm>
            <a:off x="571803" y="5204541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주문 취소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A5F5283B-013C-4AB4-AD9D-8EAA4971F688}"/>
              </a:ext>
            </a:extLst>
          </p:cNvPr>
          <p:cNvCxnSpPr>
            <a:cxnSpLocks/>
            <a:stCxn id="137" idx="3"/>
            <a:endCxn id="65" idx="1"/>
          </p:cNvCxnSpPr>
          <p:nvPr/>
        </p:nvCxnSpPr>
        <p:spPr>
          <a:xfrm flipV="1">
            <a:off x="1442660" y="4479534"/>
            <a:ext cx="663147" cy="8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B2B12535-6AB2-4AB1-8FDC-00E34289DBF8}"/>
              </a:ext>
            </a:extLst>
          </p:cNvPr>
          <p:cNvSpPr txBox="1">
            <a:spLocks/>
          </p:cNvSpPr>
          <p:nvPr/>
        </p:nvSpPr>
        <p:spPr>
          <a:xfrm>
            <a:off x="5219751" y="3761604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관리자 메인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9674D4F-1901-4622-824D-8AA15B4969ED}"/>
              </a:ext>
            </a:extLst>
          </p:cNvPr>
          <p:cNvSpPr txBox="1">
            <a:spLocks/>
          </p:cNvSpPr>
          <p:nvPr/>
        </p:nvSpPr>
        <p:spPr>
          <a:xfrm>
            <a:off x="2824660" y="1245870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800" dirty="0"/>
              <a:t>날씨 기반</a:t>
            </a:r>
            <a:br>
              <a:rPr lang="en-US" altLang="ko-KR" sz="800" dirty="0"/>
            </a:br>
            <a:r>
              <a:rPr lang="ko-KR" altLang="en-US" sz="800" dirty="0"/>
              <a:t>원두 추천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14D549-9C3E-45EA-9BE0-85710FA44E1C}"/>
              </a:ext>
            </a:extLst>
          </p:cNvPr>
          <p:cNvSpPr txBox="1">
            <a:spLocks/>
          </p:cNvSpPr>
          <p:nvPr/>
        </p:nvSpPr>
        <p:spPr>
          <a:xfrm>
            <a:off x="2824659" y="1692631"/>
            <a:ext cx="870857" cy="24622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altLang="ko-KR" sz="800" dirty="0"/>
              <a:t>MBTI</a:t>
            </a:r>
            <a:r>
              <a:rPr lang="ko-KR" altLang="en-US" sz="800" dirty="0"/>
              <a:t> 기반</a:t>
            </a:r>
            <a:br>
              <a:rPr lang="en-US" altLang="ko-KR" sz="800" dirty="0"/>
            </a:br>
            <a:r>
              <a:rPr lang="ko-KR" altLang="en-US" sz="800" dirty="0"/>
              <a:t>원두 추천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A480FC3-75C5-42EE-AA11-1184A4FDE55A}"/>
              </a:ext>
            </a:extLst>
          </p:cNvPr>
          <p:cNvSpPr txBox="1">
            <a:spLocks/>
          </p:cNvSpPr>
          <p:nvPr/>
        </p:nvSpPr>
        <p:spPr>
          <a:xfrm>
            <a:off x="3986100" y="1251000"/>
            <a:ext cx="870857" cy="246221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상품 추천</a:t>
            </a:r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8C13C9BC-9F43-4DF8-83A7-B98EE8AA1B5C}"/>
              </a:ext>
            </a:extLst>
          </p:cNvPr>
          <p:cNvCxnSpPr>
            <a:cxnSpLocks/>
            <a:endCxn id="118" idx="1"/>
          </p:cNvCxnSpPr>
          <p:nvPr/>
        </p:nvCxnSpPr>
        <p:spPr>
          <a:xfrm rot="16200000" flipH="1">
            <a:off x="8742929" y="5093720"/>
            <a:ext cx="225516" cy="10901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FB3732F7-A870-4038-94E0-85FA54FEA7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82234" y="5629262"/>
            <a:ext cx="1311226" cy="10901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B311B874-64C3-44A4-B08D-4EB0EC8DBD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66527" y="5451413"/>
            <a:ext cx="942640" cy="1090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39732525-AD32-49A8-AD65-6921FF0222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41347" y="5270148"/>
            <a:ext cx="593000" cy="10901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30B18D26-FE50-42F5-92D7-9215A6F5D2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825088" y="5095381"/>
            <a:ext cx="225516" cy="10901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B0CF11B5-E315-4ACA-81E7-5E6EC66557E5}"/>
              </a:ext>
            </a:extLst>
          </p:cNvPr>
          <p:cNvCxnSpPr>
            <a:endCxn id="76" idx="1"/>
          </p:cNvCxnSpPr>
          <p:nvPr/>
        </p:nvCxnSpPr>
        <p:spPr>
          <a:xfrm rot="16200000" flipH="1">
            <a:off x="5745706" y="2984170"/>
            <a:ext cx="466056" cy="24643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6E9857-18AA-4D94-8336-DD3A9E9A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FADE73A-CDB4-4924-9E86-3D753DF7EE20}"/>
              </a:ext>
            </a:extLst>
          </p:cNvPr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3272B4F-3F78-436C-9A74-52F55A47242A}"/>
                </a:ext>
              </a:extLst>
            </p:cNvPr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BF77F-BBAC-40A2-B86F-BD2D9CD02C09}"/>
                </a:ext>
              </a:extLst>
            </p:cNvPr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84D2CF-055E-422C-BB5A-7BA504673B37}"/>
                </a:ext>
              </a:extLst>
            </p:cNvPr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FF3CC2-AA9A-4AE2-BE1E-DE274005D733}"/>
              </a:ext>
            </a:extLst>
          </p:cNvPr>
          <p:cNvSpPr txBox="1"/>
          <p:nvPr/>
        </p:nvSpPr>
        <p:spPr>
          <a:xfrm>
            <a:off x="1570725" y="3101914"/>
            <a:ext cx="2763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/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2546206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74142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화면 설계 </a:t>
            </a:r>
            <a:r>
              <a:rPr lang="en-US" altLang="ko-KR" sz="2000" b="1" spc="600" dirty="0">
                <a:latin typeface="+mj-ea"/>
                <a:ea typeface="+mj-ea"/>
              </a:rPr>
              <a:t>(</a:t>
            </a:r>
            <a:r>
              <a:rPr lang="ko-KR" altLang="en-US" sz="2000" b="1" spc="600" dirty="0">
                <a:latin typeface="+mj-ea"/>
                <a:ea typeface="+mj-ea"/>
              </a:rPr>
              <a:t>일반 사용자 </a:t>
            </a:r>
            <a:r>
              <a:rPr lang="en-US" altLang="ko-KR" sz="2000" b="1" spc="600" dirty="0">
                <a:latin typeface="+mj-ea"/>
                <a:ea typeface="+mj-ea"/>
              </a:rPr>
              <a:t>-</a:t>
            </a:r>
            <a:r>
              <a:rPr lang="ko-KR" altLang="en-US" sz="2000" b="1" spc="600" dirty="0">
                <a:latin typeface="+mj-ea"/>
                <a:ea typeface="+mj-ea"/>
              </a:rPr>
              <a:t> </a:t>
            </a:r>
            <a:r>
              <a:rPr lang="ko-KR" altLang="en-US" sz="2000" b="1" spc="600" dirty="0" err="1">
                <a:latin typeface="+mj-ea"/>
                <a:ea typeface="+mj-ea"/>
              </a:rPr>
              <a:t>메인페이지</a:t>
            </a:r>
            <a:r>
              <a:rPr lang="en-US" altLang="ko-KR" sz="2000" b="1" spc="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2DEA0-E21D-433E-8AE2-D5856C196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25" y="1255038"/>
            <a:ext cx="10087976" cy="54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658064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화면 설계 </a:t>
            </a:r>
            <a:r>
              <a:rPr lang="en-US" altLang="ko-KR" sz="2000" b="1" spc="600" dirty="0">
                <a:latin typeface="+mj-ea"/>
                <a:ea typeface="+mj-ea"/>
              </a:rPr>
              <a:t>(</a:t>
            </a:r>
            <a:r>
              <a:rPr lang="ko-KR" altLang="en-US" sz="2000" b="1" spc="600" dirty="0">
                <a:latin typeface="+mj-ea"/>
                <a:ea typeface="+mj-ea"/>
              </a:rPr>
              <a:t>관리자 </a:t>
            </a:r>
            <a:r>
              <a:rPr lang="en-US" altLang="ko-KR" sz="2000" b="1" spc="600" dirty="0">
                <a:latin typeface="+mj-ea"/>
                <a:ea typeface="+mj-ea"/>
              </a:rPr>
              <a:t>-</a:t>
            </a:r>
            <a:r>
              <a:rPr lang="ko-KR" altLang="en-US" sz="2000" b="1" spc="600" dirty="0">
                <a:latin typeface="+mj-ea"/>
                <a:ea typeface="+mj-ea"/>
              </a:rPr>
              <a:t> </a:t>
            </a:r>
            <a:r>
              <a:rPr lang="ko-KR" altLang="en-US" sz="2000" b="1" spc="600" dirty="0" err="1">
                <a:latin typeface="+mj-ea"/>
                <a:ea typeface="+mj-ea"/>
              </a:rPr>
              <a:t>메인페이지</a:t>
            </a:r>
            <a:r>
              <a:rPr lang="en-US" altLang="ko-KR" sz="2000" b="1" spc="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8EDF83-527F-446F-8E78-AE059E874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255038"/>
            <a:ext cx="10096500" cy="54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5879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658064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화면 설계 </a:t>
            </a:r>
            <a:r>
              <a:rPr lang="en-US" altLang="ko-KR" sz="2000" b="1" spc="600" dirty="0">
                <a:latin typeface="+mj-ea"/>
                <a:ea typeface="+mj-ea"/>
              </a:rPr>
              <a:t>(</a:t>
            </a:r>
            <a:r>
              <a:rPr lang="ko-KR" altLang="en-US" sz="2000" b="1" spc="600" dirty="0">
                <a:latin typeface="+mj-ea"/>
                <a:ea typeface="+mj-ea"/>
              </a:rPr>
              <a:t>판매자 </a:t>
            </a:r>
            <a:r>
              <a:rPr lang="en-US" altLang="ko-KR" sz="2000" b="1" spc="600" dirty="0">
                <a:latin typeface="+mj-ea"/>
                <a:ea typeface="+mj-ea"/>
              </a:rPr>
              <a:t>-</a:t>
            </a:r>
            <a:r>
              <a:rPr lang="ko-KR" altLang="en-US" sz="2000" b="1" spc="600" dirty="0">
                <a:latin typeface="+mj-ea"/>
                <a:ea typeface="+mj-ea"/>
              </a:rPr>
              <a:t> </a:t>
            </a:r>
            <a:r>
              <a:rPr lang="ko-KR" altLang="en-US" sz="2000" b="1" spc="600" dirty="0" err="1">
                <a:latin typeface="+mj-ea"/>
                <a:ea typeface="+mj-ea"/>
              </a:rPr>
              <a:t>메인페이지</a:t>
            </a:r>
            <a:r>
              <a:rPr lang="en-US" altLang="ko-KR" sz="2000" b="1" spc="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925A68-28C4-4689-A212-38BD24F5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255037"/>
            <a:ext cx="10096500" cy="54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84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489749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화면 설계 </a:t>
            </a:r>
            <a:r>
              <a:rPr lang="en-US" altLang="ko-KR" sz="2000" b="1" spc="600" dirty="0">
                <a:latin typeface="+mj-ea"/>
                <a:ea typeface="+mj-ea"/>
              </a:rPr>
              <a:t>(</a:t>
            </a:r>
            <a:r>
              <a:rPr lang="ko-KR" altLang="en-US" sz="2000" b="1" spc="600" dirty="0">
                <a:latin typeface="+mj-ea"/>
                <a:ea typeface="+mj-ea"/>
              </a:rPr>
              <a:t>상품 목록</a:t>
            </a:r>
            <a:r>
              <a:rPr lang="en-US" altLang="ko-KR" sz="2000" b="1" spc="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ADDAA9-D74D-4DD9-9F03-221F7414C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9" y="1255037"/>
            <a:ext cx="10096499" cy="54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7004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489749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화면 설계 </a:t>
            </a:r>
            <a:r>
              <a:rPr lang="en-US" altLang="ko-KR" sz="2000" b="1" spc="600" dirty="0">
                <a:latin typeface="+mj-ea"/>
                <a:ea typeface="+mj-ea"/>
              </a:rPr>
              <a:t>(</a:t>
            </a:r>
            <a:r>
              <a:rPr lang="ko-KR" altLang="en-US" sz="2000" b="1" spc="600" dirty="0">
                <a:latin typeface="+mj-ea"/>
                <a:ea typeface="+mj-ea"/>
              </a:rPr>
              <a:t>상품 상세</a:t>
            </a:r>
            <a:r>
              <a:rPr lang="en-US" altLang="ko-KR" sz="2000" b="1" spc="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F67E2D-6CAB-4400-8BA3-AD3951DB4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255039"/>
            <a:ext cx="10096500" cy="54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1449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473078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화면 설계 </a:t>
            </a:r>
            <a:r>
              <a:rPr lang="en-US" altLang="ko-KR" sz="2000" b="1" spc="600" dirty="0">
                <a:latin typeface="+mj-ea"/>
                <a:ea typeface="+mj-ea"/>
              </a:rPr>
              <a:t>(</a:t>
            </a:r>
            <a:r>
              <a:rPr lang="ko-KR" altLang="en-US" sz="2000" b="1" spc="600" dirty="0">
                <a:latin typeface="+mj-ea"/>
                <a:ea typeface="+mj-ea"/>
              </a:rPr>
              <a:t>장바구니</a:t>
            </a:r>
            <a:r>
              <a:rPr lang="en-US" altLang="ko-KR" sz="2000" b="1" spc="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AC28D-8A8D-4497-BD6F-B0ED5953C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255037"/>
            <a:ext cx="10096500" cy="547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305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900045-8A5B-47EE-A28A-6BD8D02249D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C411D-B1FF-457A-996B-A369BD825FCA}"/>
              </a:ext>
            </a:extLst>
          </p:cNvPr>
          <p:cNvSpPr txBox="1"/>
          <p:nvPr/>
        </p:nvSpPr>
        <p:spPr>
          <a:xfrm>
            <a:off x="1732670" y="547152"/>
            <a:ext cx="19543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기여도</a:t>
            </a:r>
            <a:endParaRPr lang="en-US" altLang="ko-KR" sz="4000" b="1" spc="600" dirty="0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2A9CAD-3696-4F1D-BF13-5CABEC0E8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55038"/>
            <a:ext cx="12115800" cy="560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7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473078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화면 설계 </a:t>
            </a:r>
            <a:r>
              <a:rPr lang="en-US" altLang="ko-KR" sz="2000" b="1" spc="600" dirty="0">
                <a:latin typeface="+mj-ea"/>
                <a:ea typeface="+mj-ea"/>
              </a:rPr>
              <a:t>(</a:t>
            </a:r>
            <a:r>
              <a:rPr lang="ko-KR" altLang="en-US" sz="2000" b="1" spc="600" dirty="0">
                <a:latin typeface="+mj-ea"/>
                <a:ea typeface="+mj-ea"/>
              </a:rPr>
              <a:t>주문관리</a:t>
            </a:r>
            <a:r>
              <a:rPr lang="en-US" altLang="ko-KR" sz="2000" b="1" spc="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FFF085-787A-49AA-8179-F397E2E51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255037"/>
            <a:ext cx="10096500" cy="547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481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624722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화면 설계 </a:t>
            </a:r>
            <a:r>
              <a:rPr lang="en-US" altLang="ko-KR" sz="2000" b="1" spc="600" dirty="0">
                <a:latin typeface="+mj-ea"/>
                <a:ea typeface="+mj-ea"/>
              </a:rPr>
              <a:t>(</a:t>
            </a:r>
            <a:r>
              <a:rPr lang="ko-KR" altLang="en-US" sz="2000" b="1" spc="600" dirty="0">
                <a:latin typeface="+mj-ea"/>
                <a:ea typeface="+mj-ea"/>
              </a:rPr>
              <a:t>게시판 </a:t>
            </a:r>
            <a:r>
              <a:rPr lang="en-US" altLang="ko-KR" sz="2000" b="1" spc="600" dirty="0">
                <a:latin typeface="+mj-ea"/>
                <a:ea typeface="+mj-ea"/>
              </a:rPr>
              <a:t>- </a:t>
            </a:r>
            <a:r>
              <a:rPr lang="ko-KR" altLang="en-US" sz="2000" b="1" spc="600" dirty="0">
                <a:latin typeface="+mj-ea"/>
                <a:ea typeface="+mj-ea"/>
              </a:rPr>
              <a:t>공지사항</a:t>
            </a:r>
            <a:r>
              <a:rPr lang="en-US" altLang="ko-KR" sz="2000" b="1" spc="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DBCFB1-6940-4002-8F11-BA7556D47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9" y="1255038"/>
            <a:ext cx="10096500" cy="54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592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69" y="547152"/>
            <a:ext cx="558037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 dirty="0">
                <a:latin typeface="+mj-ea"/>
                <a:ea typeface="+mj-ea"/>
              </a:rPr>
              <a:t>화면 설계 </a:t>
            </a:r>
            <a:r>
              <a:rPr lang="en-US" altLang="ko-KR" sz="2000" b="1" spc="600" dirty="0">
                <a:latin typeface="+mj-ea"/>
                <a:ea typeface="+mj-ea"/>
              </a:rPr>
              <a:t>(</a:t>
            </a:r>
            <a:r>
              <a:rPr lang="ko-KR" altLang="en-US" sz="2000" b="1" spc="600" dirty="0">
                <a:latin typeface="+mj-ea"/>
                <a:ea typeface="+mj-ea"/>
              </a:rPr>
              <a:t>게시판 </a:t>
            </a:r>
            <a:r>
              <a:rPr lang="en-US" altLang="ko-KR" sz="2000" b="1" spc="600" dirty="0">
                <a:latin typeface="+mj-ea"/>
                <a:ea typeface="+mj-ea"/>
              </a:rPr>
              <a:t>- </a:t>
            </a:r>
            <a:r>
              <a:rPr lang="ko-KR" altLang="en-US" sz="2000" b="1" spc="600" dirty="0">
                <a:latin typeface="+mj-ea"/>
                <a:ea typeface="+mj-ea"/>
              </a:rPr>
              <a:t>리뷰</a:t>
            </a:r>
            <a:r>
              <a:rPr lang="en-US" altLang="ko-KR" sz="2000" b="1" spc="600" dirty="0">
                <a:latin typeface="+mj-ea"/>
                <a:ea typeface="+mj-ea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9C9352-3857-43AB-A1FA-364780636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255038"/>
            <a:ext cx="10096500" cy="54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0597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18626" y="3032931"/>
            <a:ext cx="2964274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600" b="1" spc="600" dirty="0">
                <a:solidFill>
                  <a:schemeClr val="lt1"/>
                </a:solidFill>
              </a:rPr>
              <a:t>SW</a:t>
            </a:r>
            <a:r>
              <a:rPr lang="ko-KR" altLang="en-US" sz="4600" b="1" spc="600" dirty="0">
                <a:solidFill>
                  <a:schemeClr val="lt1"/>
                </a:solidFill>
              </a:rPr>
              <a:t> </a:t>
            </a:r>
            <a:r>
              <a:rPr lang="ko-KR" altLang="en-US" sz="5000" b="1" spc="600" dirty="0">
                <a:solidFill>
                  <a:schemeClr val="lt1"/>
                </a:solidFill>
              </a:rPr>
              <a:t>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6E9857-18AA-4D94-8336-DD3A9E9A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FADE73A-CDB4-4924-9E86-3D753DF7EE20}"/>
              </a:ext>
            </a:extLst>
          </p:cNvPr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3272B4F-3F78-436C-9A74-52F55A47242A}"/>
                </a:ext>
              </a:extLst>
            </p:cNvPr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BF77F-BBAC-40A2-B86F-BD2D9CD02C09}"/>
                </a:ext>
              </a:extLst>
            </p:cNvPr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84D2CF-055E-422C-BB5A-7BA504673B37}"/>
                </a:ext>
              </a:extLst>
            </p:cNvPr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FF3CC2-AA9A-4AE2-BE1E-DE274005D733}"/>
              </a:ext>
            </a:extLst>
          </p:cNvPr>
          <p:cNvSpPr txBox="1"/>
          <p:nvPr/>
        </p:nvSpPr>
        <p:spPr>
          <a:xfrm>
            <a:off x="1660492" y="310191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/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403347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358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ECFF4-7321-48F9-91DE-0304910E7DAA}"/>
              </a:ext>
            </a:extLst>
          </p:cNvPr>
          <p:cNvSpPr txBox="1"/>
          <p:nvPr/>
        </p:nvSpPr>
        <p:spPr>
          <a:xfrm>
            <a:off x="2282914" y="2051472"/>
            <a:ext cx="128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lang="ko-KR" altLang="en-US" b="1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9F365032-EBED-4E51-8E43-5E0C5215B311}"/>
              </a:ext>
            </a:extLst>
          </p:cNvPr>
          <p:cNvSpPr txBox="1"/>
          <p:nvPr/>
        </p:nvSpPr>
        <p:spPr>
          <a:xfrm>
            <a:off x="8313456" y="2051472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 lang="ko-KR" altLang="en-US" b="1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311895-4BB6-47A0-A8FD-A5407CEFFF93}"/>
              </a:ext>
            </a:extLst>
          </p:cNvPr>
          <p:cNvSpPr/>
          <p:nvPr/>
        </p:nvSpPr>
        <p:spPr>
          <a:xfrm>
            <a:off x="572864" y="2404214"/>
            <a:ext cx="5004672" cy="3316542"/>
          </a:xfrm>
          <a:prstGeom prst="round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00B8EC-A124-41CD-82E8-526AB86A1B59}"/>
              </a:ext>
            </a:extLst>
          </p:cNvPr>
          <p:cNvSpPr/>
          <p:nvPr/>
        </p:nvSpPr>
        <p:spPr>
          <a:xfrm>
            <a:off x="6466682" y="2396287"/>
            <a:ext cx="5004672" cy="3324470"/>
          </a:xfrm>
          <a:prstGeom prst="round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자바스크립트란? - 한 눈에 끝내는 Node.js">
            <a:extLst>
              <a:ext uri="{FF2B5EF4-FFF2-40B4-BE49-F238E27FC236}">
                <a16:creationId xmlns:a16="http://schemas.microsoft.com/office/drawing/2014/main" id="{795863FB-413A-4E50-8912-2847BF9E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43" y="2714447"/>
            <a:ext cx="2101284" cy="116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ootstrap(부트스트랩) 설치 | protect-me">
            <a:extLst>
              <a:ext uri="{FF2B5EF4-FFF2-40B4-BE49-F238E27FC236}">
                <a16:creationId xmlns:a16="http://schemas.microsoft.com/office/drawing/2014/main" id="{74843017-2EF6-4EE4-BADD-33C863A8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83" y="4275053"/>
            <a:ext cx="1966439" cy="104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피그마">
            <a:extLst>
              <a:ext uri="{FF2B5EF4-FFF2-40B4-BE49-F238E27FC236}">
                <a16:creationId xmlns:a16="http://schemas.microsoft.com/office/drawing/2014/main" id="{C8079990-78CF-4D4B-BF17-1DD04C409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402" y="2790300"/>
            <a:ext cx="1739642" cy="8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JAVA] 자바란?">
            <a:extLst>
              <a:ext uri="{FF2B5EF4-FFF2-40B4-BE49-F238E27FC236}">
                <a16:creationId xmlns:a16="http://schemas.microsoft.com/office/drawing/2014/main" id="{C50FFBB5-14A9-4962-99F6-359506E71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9" r="26900"/>
          <a:stretch/>
        </p:blipFill>
        <p:spPr bwMode="auto">
          <a:xfrm>
            <a:off x="7519595" y="2956035"/>
            <a:ext cx="822036" cy="9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jax - 위키백과, 우리 모두의 백과사전">
            <a:extLst>
              <a:ext uri="{FF2B5EF4-FFF2-40B4-BE49-F238E27FC236}">
                <a16:creationId xmlns:a16="http://schemas.microsoft.com/office/drawing/2014/main" id="{591879BA-B82C-4014-91A6-875DD029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829" y="3075056"/>
            <a:ext cx="1470225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톰캣(tomcat)이란?">
            <a:extLst>
              <a:ext uri="{FF2B5EF4-FFF2-40B4-BE49-F238E27FC236}">
                <a16:creationId xmlns:a16="http://schemas.microsoft.com/office/drawing/2014/main" id="{59192A41-6F80-47E9-AEB1-11EF57F7D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842" y="4168529"/>
            <a:ext cx="1474212" cy="88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yBatis] 마이바티스 기본 사용법">
            <a:extLst>
              <a:ext uri="{FF2B5EF4-FFF2-40B4-BE49-F238E27FC236}">
                <a16:creationId xmlns:a16="http://schemas.microsoft.com/office/drawing/2014/main" id="{A09480CC-D9F9-467D-9B4F-8A9953B8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032" y="4062348"/>
            <a:ext cx="1049740" cy="10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514;p35" descr="jQuery] 요소 감싸기 wrap(), wrapAll(), unwrap(), wrapInner()">
            <a:extLst>
              <a:ext uri="{FF2B5EF4-FFF2-40B4-BE49-F238E27FC236}">
                <a16:creationId xmlns:a16="http://schemas.microsoft.com/office/drawing/2014/main" id="{61C64F75-4EAF-45E8-8C58-4C767BBAF09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41307" y="4361838"/>
            <a:ext cx="750250" cy="7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6" descr="JSP] JSP란? JSP와 서블릿의 차이점">
            <a:extLst>
              <a:ext uri="{FF2B5EF4-FFF2-40B4-BE49-F238E27FC236}">
                <a16:creationId xmlns:a16="http://schemas.microsoft.com/office/drawing/2014/main" id="{A7007334-D021-424E-9A96-E097247C8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042" y="4361838"/>
            <a:ext cx="1382907" cy="77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260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358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개발환경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823BA4B-7F44-4814-85A3-62BE498DB5F0}"/>
              </a:ext>
            </a:extLst>
          </p:cNvPr>
          <p:cNvGrpSpPr/>
          <p:nvPr/>
        </p:nvGrpSpPr>
        <p:grpSpPr>
          <a:xfrm>
            <a:off x="809544" y="1121487"/>
            <a:ext cx="10735701" cy="5338581"/>
            <a:chOff x="809544" y="1121487"/>
            <a:chExt cx="10735701" cy="5338581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864550B-3DA7-4A1F-B397-273E5A3532FF}"/>
                </a:ext>
              </a:extLst>
            </p:cNvPr>
            <p:cNvSpPr/>
            <p:nvPr/>
          </p:nvSpPr>
          <p:spPr>
            <a:xfrm>
              <a:off x="7469901" y="1121487"/>
              <a:ext cx="2241629" cy="1205177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9F365032-EBED-4E51-8E43-5E0C5215B311}"/>
                </a:ext>
              </a:extLst>
            </p:cNvPr>
            <p:cNvSpPr txBox="1"/>
            <p:nvPr/>
          </p:nvSpPr>
          <p:spPr>
            <a:xfrm>
              <a:off x="8303993" y="132759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Framework</a:t>
              </a:r>
              <a:endParaRPr lang="ko-KR" altLang="en-US" b="1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900B8EC-A124-41CD-82E8-526AB86A1B59}"/>
                </a:ext>
              </a:extLst>
            </p:cNvPr>
            <p:cNvSpPr/>
            <p:nvPr/>
          </p:nvSpPr>
          <p:spPr>
            <a:xfrm>
              <a:off x="6540573" y="1672404"/>
              <a:ext cx="5004672" cy="120517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Spring(프레임워크) - 나무위키">
              <a:extLst>
                <a:ext uri="{FF2B5EF4-FFF2-40B4-BE49-F238E27FC236}">
                  <a16:creationId xmlns:a16="http://schemas.microsoft.com/office/drawing/2014/main" id="{F1DEC441-1598-4F1C-BAC2-8C246033A0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9901" y="1937079"/>
              <a:ext cx="3014154" cy="77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221BAD3-27BF-48B5-9DE2-8520D61AF883}"/>
                </a:ext>
              </a:extLst>
            </p:cNvPr>
            <p:cNvSpPr/>
            <p:nvPr/>
          </p:nvSpPr>
          <p:spPr>
            <a:xfrm>
              <a:off x="6540573" y="3405186"/>
              <a:ext cx="5004672" cy="120517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4A725B-D04A-4C8D-AAA2-BBBE5D55AEF7}"/>
                </a:ext>
              </a:extLst>
            </p:cNvPr>
            <p:cNvSpPr txBox="1"/>
            <p:nvPr/>
          </p:nvSpPr>
          <p:spPr>
            <a:xfrm>
              <a:off x="8393763" y="3012879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 lang="ko-KR" altLang="en-US" b="1"/>
            </a:p>
          </p:txBody>
        </p:sp>
        <p:pic>
          <p:nvPicPr>
            <p:cNvPr id="1028" name="Picture 4" descr="오라클 데이터베이스 - 나무위키">
              <a:extLst>
                <a:ext uri="{FF2B5EF4-FFF2-40B4-BE49-F238E27FC236}">
                  <a16:creationId xmlns:a16="http://schemas.microsoft.com/office/drawing/2014/main" id="{D34F63E1-3C27-4058-8CBA-9D2AD5A65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720" y="3465352"/>
              <a:ext cx="3200400" cy="1084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633CD41-A91C-43CD-97AD-DD59A3522CB6}"/>
                </a:ext>
              </a:extLst>
            </p:cNvPr>
            <p:cNvSpPr/>
            <p:nvPr/>
          </p:nvSpPr>
          <p:spPr>
            <a:xfrm>
              <a:off x="6540573" y="5192616"/>
              <a:ext cx="5004672" cy="120517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C4D4B3-DE1F-4FF7-A6AE-0E5232EF4667}"/>
                </a:ext>
              </a:extLst>
            </p:cNvPr>
            <p:cNvSpPr txBox="1"/>
            <p:nvPr/>
          </p:nvSpPr>
          <p:spPr>
            <a:xfrm>
              <a:off x="8541239" y="4800309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CO-OP</a:t>
              </a:r>
              <a:endParaRPr lang="ko-KR" altLang="en-US" b="1"/>
            </a:p>
          </p:txBody>
        </p:sp>
        <p:pic>
          <p:nvPicPr>
            <p:cNvPr id="1030" name="Picture 6" descr="Discord - 나무위키">
              <a:extLst>
                <a:ext uri="{FF2B5EF4-FFF2-40B4-BE49-F238E27FC236}">
                  <a16:creationId xmlns:a16="http://schemas.microsoft.com/office/drawing/2014/main" id="{4AE34CD4-6CC6-435F-9810-A026C58B4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0663" y="5494815"/>
              <a:ext cx="1670728" cy="600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11AEE40-5361-4469-967E-BAF59D3CCC85}"/>
                </a:ext>
              </a:extLst>
            </p:cNvPr>
            <p:cNvSpPr/>
            <p:nvPr/>
          </p:nvSpPr>
          <p:spPr>
            <a:xfrm>
              <a:off x="809544" y="3343983"/>
              <a:ext cx="5152911" cy="311608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6E5324-3FD7-47A7-8BDB-81D673284AA5}"/>
                </a:ext>
              </a:extLst>
            </p:cNvPr>
            <p:cNvSpPr txBox="1"/>
            <p:nvPr/>
          </p:nvSpPr>
          <p:spPr>
            <a:xfrm>
              <a:off x="2939951" y="3006193"/>
              <a:ext cx="586253" cy="36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/>
                <a:t>IDE</a:t>
              </a:r>
              <a:endParaRPr lang="ko-KR" altLang="en-US" b="1"/>
            </a:p>
          </p:txBody>
        </p:sp>
        <p:pic>
          <p:nvPicPr>
            <p:cNvPr id="11266" name="Picture 2" descr="SQL Developer 다운로드 및 사용법 - Snug Archive">
              <a:extLst>
                <a:ext uri="{FF2B5EF4-FFF2-40B4-BE49-F238E27FC236}">
                  <a16:creationId xmlns:a16="http://schemas.microsoft.com/office/drawing/2014/main" id="{C7CB9C46-B4D9-433B-B00C-557584F61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56" r="31409" b="9188"/>
            <a:stretch/>
          </p:blipFill>
          <p:spPr bwMode="auto">
            <a:xfrm>
              <a:off x="2188778" y="4885240"/>
              <a:ext cx="2088603" cy="1059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이클립스 아이콘을 작업 표시줄에 고정시키기 - 개발자스럽다">
              <a:extLst>
                <a:ext uri="{FF2B5EF4-FFF2-40B4-BE49-F238E27FC236}">
                  <a16:creationId xmlns:a16="http://schemas.microsoft.com/office/drawing/2014/main" id="{785C7719-8461-4963-B328-25497413D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491" y="3941170"/>
              <a:ext cx="2115927" cy="471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 descr="스파르타코딩클럽 | 블로그">
              <a:extLst>
                <a:ext uri="{FF2B5EF4-FFF2-40B4-BE49-F238E27FC236}">
                  <a16:creationId xmlns:a16="http://schemas.microsoft.com/office/drawing/2014/main" id="{750AC0B6-966A-4CF9-8EC5-EB33D4EB79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5" t="18301" r="29398" b="16583"/>
            <a:stretch/>
          </p:blipFill>
          <p:spPr bwMode="auto">
            <a:xfrm>
              <a:off x="9042909" y="5494815"/>
              <a:ext cx="2028518" cy="600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oogle Shape;530;p36">
              <a:extLst>
                <a:ext uri="{FF2B5EF4-FFF2-40B4-BE49-F238E27FC236}">
                  <a16:creationId xmlns:a16="http://schemas.microsoft.com/office/drawing/2014/main" id="{A89B5013-AC7B-46D5-AD9E-C70C94D49944}"/>
                </a:ext>
              </a:extLst>
            </p:cNvPr>
            <p:cNvSpPr/>
            <p:nvPr/>
          </p:nvSpPr>
          <p:spPr>
            <a:xfrm>
              <a:off x="883663" y="1696922"/>
              <a:ext cx="5004672" cy="120517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내부 </a:t>
              </a:r>
              <a:r>
                <a:rPr lang="en-US" altLang="ko-K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Localhost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 외부 </a:t>
              </a:r>
              <a:r>
                <a:rPr lang="en-US" altLang="ko-K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WantToDo.com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29;p36">
              <a:extLst>
                <a:ext uri="{FF2B5EF4-FFF2-40B4-BE49-F238E27FC236}">
                  <a16:creationId xmlns:a16="http://schemas.microsoft.com/office/drawing/2014/main" id="{2A8ED1A0-DFE7-494B-B741-AA136AEC2FEF}"/>
                </a:ext>
              </a:extLst>
            </p:cNvPr>
            <p:cNvSpPr txBox="1"/>
            <p:nvPr/>
          </p:nvSpPr>
          <p:spPr>
            <a:xfrm>
              <a:off x="2445548" y="1275912"/>
              <a:ext cx="15750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b="1" dirty="0">
                  <a:solidFill>
                    <a:schemeClr val="dk1"/>
                  </a:solidFill>
                </a:rPr>
                <a:t>Domain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895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00B8EC-A124-41CD-82E8-526AB86A1B59}"/>
              </a:ext>
            </a:extLst>
          </p:cNvPr>
          <p:cNvSpPr/>
          <p:nvPr/>
        </p:nvSpPr>
        <p:spPr>
          <a:xfrm>
            <a:off x="679556" y="2345854"/>
            <a:ext cx="2358338" cy="4124417"/>
          </a:xfrm>
          <a:prstGeom prst="round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C343952-374C-4E8C-8178-554705CCD1C5}"/>
              </a:ext>
            </a:extLst>
          </p:cNvPr>
          <p:cNvSpPr/>
          <p:nvPr/>
        </p:nvSpPr>
        <p:spPr>
          <a:xfrm>
            <a:off x="3474248" y="2344303"/>
            <a:ext cx="2358338" cy="4124417"/>
          </a:xfrm>
          <a:prstGeom prst="round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F6AE660-D498-4BBA-A785-683C03A02350}"/>
              </a:ext>
            </a:extLst>
          </p:cNvPr>
          <p:cNvSpPr/>
          <p:nvPr/>
        </p:nvSpPr>
        <p:spPr>
          <a:xfrm>
            <a:off x="6340520" y="2344303"/>
            <a:ext cx="2358338" cy="4124417"/>
          </a:xfrm>
          <a:prstGeom prst="round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E377226-7809-4A34-8E25-876915A1A880}"/>
              </a:ext>
            </a:extLst>
          </p:cNvPr>
          <p:cNvSpPr/>
          <p:nvPr/>
        </p:nvSpPr>
        <p:spPr>
          <a:xfrm>
            <a:off x="9206792" y="2314013"/>
            <a:ext cx="2358338" cy="4124417"/>
          </a:xfrm>
          <a:prstGeom prst="roundRect">
            <a:avLst/>
          </a:prstGeom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2358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9F365032-EBED-4E51-8E43-5E0C5215B311}"/>
              </a:ext>
            </a:extLst>
          </p:cNvPr>
          <p:cNvSpPr txBox="1"/>
          <p:nvPr/>
        </p:nvSpPr>
        <p:spPr>
          <a:xfrm>
            <a:off x="5858915" y="125557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API</a:t>
            </a:r>
            <a:endParaRPr lang="ko-KR" altLang="en-US" b="1" dirty="0"/>
          </a:p>
        </p:txBody>
      </p:sp>
      <p:pic>
        <p:nvPicPr>
          <p:cNvPr id="5146" name="Picture 26" descr="카카오페이 - 나무위키">
            <a:extLst>
              <a:ext uri="{FF2B5EF4-FFF2-40B4-BE49-F238E27FC236}">
                <a16:creationId xmlns:a16="http://schemas.microsoft.com/office/drawing/2014/main" id="{AD398F3C-F2A8-47C3-A75D-E614277CA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381" y="3619131"/>
            <a:ext cx="976223" cy="38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KG이니시스 - 나무위키">
            <a:extLst>
              <a:ext uri="{FF2B5EF4-FFF2-40B4-BE49-F238E27FC236}">
                <a16:creationId xmlns:a16="http://schemas.microsoft.com/office/drawing/2014/main" id="{456509ED-6C76-497F-971E-E34C700C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85" y="2728029"/>
            <a:ext cx="877783" cy="35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53F93-E554-4E3B-BB73-938918AD45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14" y="4281526"/>
            <a:ext cx="903493" cy="568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F6366C-2821-41E9-8ACC-12BF6F944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6" y="3592448"/>
            <a:ext cx="998794" cy="3693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3DBAD8-5F4F-4468-9E76-DDE197429D28}"/>
              </a:ext>
            </a:extLst>
          </p:cNvPr>
          <p:cNvGrpSpPr/>
          <p:nvPr/>
        </p:nvGrpSpPr>
        <p:grpSpPr>
          <a:xfrm>
            <a:off x="4285050" y="4284764"/>
            <a:ext cx="762091" cy="677478"/>
            <a:chOff x="6846949" y="5019043"/>
            <a:chExt cx="762091" cy="6774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CB8F7B-7752-4C36-B7E1-9E4E0C62F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949" y="5019043"/>
              <a:ext cx="590550" cy="4762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E973E0-F5EB-43DC-A11B-6DCF6D13D006}"/>
                </a:ext>
              </a:extLst>
            </p:cNvPr>
            <p:cNvSpPr txBox="1"/>
            <p:nvPr/>
          </p:nvSpPr>
          <p:spPr>
            <a:xfrm>
              <a:off x="6846949" y="5442605"/>
              <a:ext cx="7620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/>
                <a:t>채널톡</a:t>
              </a:r>
              <a:endParaRPr lang="ko-KR" altLang="en-US" sz="105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4ECD96-3157-4C80-B76F-CBF8479FEDB0}"/>
              </a:ext>
            </a:extLst>
          </p:cNvPr>
          <p:cNvGrpSpPr/>
          <p:nvPr/>
        </p:nvGrpSpPr>
        <p:grpSpPr>
          <a:xfrm>
            <a:off x="1407460" y="5304966"/>
            <a:ext cx="1193872" cy="764046"/>
            <a:chOff x="1477679" y="4932475"/>
            <a:chExt cx="1193872" cy="76404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B41E79-FCEF-473B-BC66-E07B24B05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242" y="4932475"/>
              <a:ext cx="1159309" cy="49492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C2172B3-2590-4349-B185-E924D06653DC}"/>
                </a:ext>
              </a:extLst>
            </p:cNvPr>
            <p:cNvSpPr txBox="1"/>
            <p:nvPr/>
          </p:nvSpPr>
          <p:spPr>
            <a:xfrm>
              <a:off x="1477679" y="5442605"/>
              <a:ext cx="7620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/>
                <a:t>오픈웨더</a:t>
              </a:r>
              <a:endParaRPr lang="ko-KR" altLang="en-US" sz="105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8CC0FB-90DD-4745-A25E-5740B97A6C9F}"/>
              </a:ext>
            </a:extLst>
          </p:cNvPr>
          <p:cNvGrpSpPr/>
          <p:nvPr/>
        </p:nvGrpSpPr>
        <p:grpSpPr>
          <a:xfrm>
            <a:off x="9816501" y="2707658"/>
            <a:ext cx="1138920" cy="1038489"/>
            <a:chOff x="9374890" y="2970917"/>
            <a:chExt cx="1138920" cy="103848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1C8504-73B9-4A65-8054-D23AC0AF0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2951" y="2970917"/>
              <a:ext cx="982798" cy="58078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C54673-5F38-4EA5-B4C7-AA2F10EAA2DE}"/>
                </a:ext>
              </a:extLst>
            </p:cNvPr>
            <p:cNvSpPr txBox="1"/>
            <p:nvPr/>
          </p:nvSpPr>
          <p:spPr>
            <a:xfrm>
              <a:off x="9374890" y="3755490"/>
              <a:ext cx="11389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/>
                <a:t>   </a:t>
              </a:r>
              <a:r>
                <a:rPr lang="ko-KR" altLang="en-US" sz="1050"/>
                <a:t>다음 </a:t>
              </a:r>
              <a:r>
                <a:rPr lang="ko-KR" altLang="en-US" sz="1050" dirty="0"/>
                <a:t>우편번호</a:t>
              </a:r>
            </a:p>
          </p:txBody>
        </p:sp>
      </p:grpSp>
      <p:sp>
        <p:nvSpPr>
          <p:cNvPr id="25" name="Google Shape;505;p35">
            <a:extLst>
              <a:ext uri="{FF2B5EF4-FFF2-40B4-BE49-F238E27FC236}">
                <a16:creationId xmlns:a16="http://schemas.microsoft.com/office/drawing/2014/main" id="{5BC13AD6-0CB5-4B02-AD4E-D754BD0CBB88}"/>
              </a:ext>
            </a:extLst>
          </p:cNvPr>
          <p:cNvSpPr txBox="1"/>
          <p:nvPr/>
        </p:nvSpPr>
        <p:spPr>
          <a:xfrm>
            <a:off x="1011812" y="1996922"/>
            <a:ext cx="15524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chemeClr val="dk1"/>
                </a:solidFill>
              </a:rPr>
              <a:t>김성민</a:t>
            </a:r>
            <a:endParaRPr dirty="0"/>
          </a:p>
        </p:txBody>
      </p:sp>
      <p:sp>
        <p:nvSpPr>
          <p:cNvPr id="26" name="Google Shape;505;p35">
            <a:extLst>
              <a:ext uri="{FF2B5EF4-FFF2-40B4-BE49-F238E27FC236}">
                <a16:creationId xmlns:a16="http://schemas.microsoft.com/office/drawing/2014/main" id="{C7CC51E7-8A27-4060-810E-E45630163445}"/>
              </a:ext>
            </a:extLst>
          </p:cNvPr>
          <p:cNvSpPr txBox="1"/>
          <p:nvPr/>
        </p:nvSpPr>
        <p:spPr>
          <a:xfrm>
            <a:off x="3834282" y="2015601"/>
            <a:ext cx="15524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chemeClr val="dk1"/>
                </a:solidFill>
              </a:rPr>
              <a:t>김철희</a:t>
            </a:r>
            <a:endParaRPr dirty="0"/>
          </a:p>
        </p:txBody>
      </p:sp>
      <p:sp>
        <p:nvSpPr>
          <p:cNvPr id="27" name="Google Shape;505;p35">
            <a:extLst>
              <a:ext uri="{FF2B5EF4-FFF2-40B4-BE49-F238E27FC236}">
                <a16:creationId xmlns:a16="http://schemas.microsoft.com/office/drawing/2014/main" id="{FD7619B2-CE84-4279-9D45-A5BB603691FE}"/>
              </a:ext>
            </a:extLst>
          </p:cNvPr>
          <p:cNvSpPr txBox="1"/>
          <p:nvPr/>
        </p:nvSpPr>
        <p:spPr>
          <a:xfrm>
            <a:off x="6656752" y="2015601"/>
            <a:ext cx="15524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chemeClr val="dk1"/>
                </a:solidFill>
              </a:rPr>
              <a:t>이포근</a:t>
            </a:r>
            <a:endParaRPr dirty="0"/>
          </a:p>
        </p:txBody>
      </p:sp>
      <p:sp>
        <p:nvSpPr>
          <p:cNvPr id="28" name="Google Shape;505;p35">
            <a:extLst>
              <a:ext uri="{FF2B5EF4-FFF2-40B4-BE49-F238E27FC236}">
                <a16:creationId xmlns:a16="http://schemas.microsoft.com/office/drawing/2014/main" id="{D6E7F3DD-1A74-4F87-BDA8-4C50A8B35B31}"/>
              </a:ext>
            </a:extLst>
          </p:cNvPr>
          <p:cNvSpPr txBox="1"/>
          <p:nvPr/>
        </p:nvSpPr>
        <p:spPr>
          <a:xfrm>
            <a:off x="9609750" y="1975012"/>
            <a:ext cx="15524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chemeClr val="dk1"/>
                </a:solidFill>
              </a:rPr>
              <a:t>백광민</a:t>
            </a:r>
            <a:endParaRPr dirty="0"/>
          </a:p>
        </p:txBody>
      </p:sp>
      <p:pic>
        <p:nvPicPr>
          <p:cNvPr id="29" name="Picture 14" descr="카카오 로그인 | Kakao Developers 제품">
            <a:extLst>
              <a:ext uri="{FF2B5EF4-FFF2-40B4-BE49-F238E27FC236}">
                <a16:creationId xmlns:a16="http://schemas.microsoft.com/office/drawing/2014/main" id="{BAA7F906-77BF-40B9-9B19-DB17CF88E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29365" r="15641" b="27198"/>
          <a:stretch/>
        </p:blipFill>
        <p:spPr bwMode="auto">
          <a:xfrm>
            <a:off x="6933418" y="2608411"/>
            <a:ext cx="1072961" cy="7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0" descr="Library] 자바(Java)에서 SMTP 메일 발송하기 [메일 발송 라이브러리 : Javax Mail API] — 예르미의 코딩노트">
            <a:extLst>
              <a:ext uri="{FF2B5EF4-FFF2-40B4-BE49-F238E27FC236}">
                <a16:creationId xmlns:a16="http://schemas.microsoft.com/office/drawing/2014/main" id="{B1E78F35-7101-4199-AC17-69BC8C1D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16" y="3619131"/>
            <a:ext cx="903493" cy="63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4" descr="카카오 지도 - 위키원">
            <a:extLst>
              <a:ext uri="{FF2B5EF4-FFF2-40B4-BE49-F238E27FC236}">
                <a16:creationId xmlns:a16="http://schemas.microsoft.com/office/drawing/2014/main" id="{4A7912EF-014C-45BB-B739-121C774BD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42" y="2656619"/>
            <a:ext cx="1072962" cy="4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88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42060" y="3101914"/>
            <a:ext cx="3278505" cy="696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1" spc="600"/>
              <a:t>개념적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37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atin typeface="+mj-lt"/>
              </a:rPr>
              <a:t>ER </a:t>
            </a:r>
            <a:r>
              <a:rPr lang="ko-KR" altLang="en-US" sz="4000" b="1">
                <a:latin typeface="+mj-lt"/>
              </a:rPr>
              <a:t>다이어그램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FB3A52-847F-488A-A6C0-7889A271B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/>
          <a:stretch/>
        </p:blipFill>
        <p:spPr>
          <a:xfrm>
            <a:off x="0" y="1255038"/>
            <a:ext cx="12192000" cy="5555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D5840F-7483-4F5D-B300-84319CE59600}"/>
              </a:ext>
            </a:extLst>
          </p:cNvPr>
          <p:cNvSpPr txBox="1"/>
          <p:nvPr/>
        </p:nvSpPr>
        <p:spPr>
          <a:xfrm>
            <a:off x="2600326" y="1255038"/>
            <a:ext cx="55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리뷰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8B338-0E39-47AB-878D-5E12B652C2C6}"/>
              </a:ext>
            </a:extLst>
          </p:cNvPr>
          <p:cNvSpPr txBox="1"/>
          <p:nvPr/>
        </p:nvSpPr>
        <p:spPr>
          <a:xfrm>
            <a:off x="7600951" y="1255038"/>
            <a:ext cx="942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장바구니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6EB257-BBF5-43E7-A001-B04981136432}"/>
              </a:ext>
            </a:extLst>
          </p:cNvPr>
          <p:cNvSpPr txBox="1"/>
          <p:nvPr/>
        </p:nvSpPr>
        <p:spPr>
          <a:xfrm>
            <a:off x="48895" y="2312313"/>
            <a:ext cx="55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주문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62D3E-B727-4228-8507-C424E3099E3B}"/>
              </a:ext>
            </a:extLst>
          </p:cNvPr>
          <p:cNvSpPr txBox="1"/>
          <p:nvPr/>
        </p:nvSpPr>
        <p:spPr>
          <a:xfrm>
            <a:off x="3422395" y="2940963"/>
            <a:ext cx="55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9FF9B-E343-45AE-A150-18CE884875A6}"/>
              </a:ext>
            </a:extLst>
          </p:cNvPr>
          <p:cNvSpPr txBox="1"/>
          <p:nvPr/>
        </p:nvSpPr>
        <p:spPr>
          <a:xfrm>
            <a:off x="5651245" y="5741313"/>
            <a:ext cx="55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댓글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1173D-8819-4975-ADF3-D7A213971839}"/>
              </a:ext>
            </a:extLst>
          </p:cNvPr>
          <p:cNvSpPr txBox="1"/>
          <p:nvPr/>
        </p:nvSpPr>
        <p:spPr>
          <a:xfrm>
            <a:off x="8680195" y="2787074"/>
            <a:ext cx="55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회원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8A897C-7575-46D1-9CB0-A97B39975D64}"/>
              </a:ext>
            </a:extLst>
          </p:cNvPr>
          <p:cNvSpPr txBox="1"/>
          <p:nvPr/>
        </p:nvSpPr>
        <p:spPr>
          <a:xfrm>
            <a:off x="11223369" y="1984712"/>
            <a:ext cx="919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공지사항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8DCB76-C8BC-467B-90AC-EB1B43D4C59E}"/>
              </a:ext>
            </a:extLst>
          </p:cNvPr>
          <p:cNvSpPr txBox="1"/>
          <p:nvPr/>
        </p:nvSpPr>
        <p:spPr>
          <a:xfrm>
            <a:off x="11134725" y="3541038"/>
            <a:ext cx="824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주소록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F3B67-A2DF-44A3-AC96-47BEA680FD4F}"/>
              </a:ext>
            </a:extLst>
          </p:cNvPr>
          <p:cNvSpPr txBox="1"/>
          <p:nvPr/>
        </p:nvSpPr>
        <p:spPr>
          <a:xfrm>
            <a:off x="11270867" y="4726444"/>
            <a:ext cx="824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포인트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AA8FA-4A87-4CAB-A073-B5C9BF16595F}"/>
              </a:ext>
            </a:extLst>
          </p:cNvPr>
          <p:cNvSpPr txBox="1"/>
          <p:nvPr/>
        </p:nvSpPr>
        <p:spPr>
          <a:xfrm>
            <a:off x="8956420" y="5883414"/>
            <a:ext cx="778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레시피</a:t>
            </a:r>
          </a:p>
        </p:txBody>
      </p:sp>
    </p:spTree>
    <p:extLst>
      <p:ext uri="{BB962C8B-B14F-4D97-AF65-F5344CB8AC3E}">
        <p14:creationId xmlns:p14="http://schemas.microsoft.com/office/powerpoint/2010/main" val="336103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07191" y="0"/>
            <a:ext cx="1320800" cy="919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43917" y="139022"/>
            <a:ext cx="1607145" cy="602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400" b="1" spc="600">
                <a:latin typeface="+mj-ea"/>
                <a:ea typeface="+mj-ea"/>
              </a:rPr>
              <a:t>목차</a:t>
            </a:r>
          </a:p>
        </p:txBody>
      </p:sp>
      <p:pic>
        <p:nvPicPr>
          <p:cNvPr id="8" name="그림 7" descr="컵, 테이블, 실내, 앉아있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17731" y="0"/>
            <a:ext cx="457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793A9C2-88AC-45EA-AE6C-E92A063D63BA}"/>
              </a:ext>
            </a:extLst>
          </p:cNvPr>
          <p:cNvSpPr/>
          <p:nvPr/>
        </p:nvSpPr>
        <p:spPr>
          <a:xfrm>
            <a:off x="2547489" y="3587342"/>
            <a:ext cx="1174459" cy="257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250B6-F4FC-4419-812B-F16AA86F2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480"/>
            <a:ext cx="7617731" cy="593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32535" y="3101914"/>
            <a:ext cx="3278505" cy="696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1" spc="600"/>
              <a:t>논리적 설계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70" y="547152"/>
            <a:ext cx="42434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>
                <a:latin typeface="+mj-lt"/>
              </a:rPr>
              <a:t>테이블 명세서</a:t>
            </a:r>
            <a:r>
              <a:rPr lang="en-US" altLang="ko-KR" sz="4000" b="1">
                <a:latin typeface="+mj-lt"/>
              </a:rPr>
              <a:t>-</a:t>
            </a:r>
            <a:r>
              <a:rPr lang="ko-KR" altLang="en-US" sz="4000" b="1">
                <a:latin typeface="+mj-lt"/>
              </a:rPr>
              <a:t>회원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FC84E0-A05A-4754-857F-BD00DF001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224"/>
            <a:ext cx="12192000" cy="543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70" y="547152"/>
            <a:ext cx="56284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dirty="0">
                <a:latin typeface="+mj-lt"/>
              </a:rPr>
              <a:t>테이블 명세서</a:t>
            </a:r>
            <a:r>
              <a:rPr lang="en-US" altLang="ko-KR" sz="4000" b="1" dirty="0">
                <a:latin typeface="+mj-lt"/>
              </a:rPr>
              <a:t>-</a:t>
            </a:r>
            <a:r>
              <a:rPr lang="ko-KR" altLang="en-US" sz="4000" b="1" dirty="0">
                <a:latin typeface="+mj-lt"/>
              </a:rPr>
              <a:t>장바구니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37160" tIns="137160" rIns="137160" bIns="13716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3600" kern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68D5F5-944C-4B4B-813D-66D8520C0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975"/>
            <a:ext cx="121920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8035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243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+mj-lt"/>
              </a:rPr>
              <a:t>테이블 명세서</a:t>
            </a:r>
            <a:r>
              <a:rPr lang="en-US" altLang="ko-KR" sz="4000" b="1">
                <a:latin typeface="+mj-lt"/>
              </a:rPr>
              <a:t>-</a:t>
            </a:r>
            <a:r>
              <a:rPr lang="ko-KR" altLang="en-US" sz="4000" b="1">
                <a:latin typeface="+mj-lt"/>
              </a:rPr>
              <a:t>주문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E64555-3DD0-4699-8B0E-B34236615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5"/>
            <a:ext cx="12192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6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243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atin typeface="+mj-lt"/>
              </a:rPr>
              <a:t>테이블 명세서</a:t>
            </a:r>
            <a:r>
              <a:rPr lang="en-US" altLang="ko-KR" sz="4000" b="1">
                <a:latin typeface="+mj-lt"/>
              </a:rPr>
              <a:t>-</a:t>
            </a:r>
            <a:r>
              <a:rPr lang="ko-KR" altLang="en-US" sz="4000" b="1">
                <a:latin typeface="+mj-lt"/>
              </a:rPr>
              <a:t>상품</a:t>
            </a:r>
            <a:endParaRPr lang="ko-KR" altLang="en-US" sz="4000" b="1" spc="60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58C1D1-0A0E-4EEE-8C55-B59E45658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038"/>
            <a:ext cx="12192000" cy="38598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3BC70B-D222-45BA-A60E-70C54E4CE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6027"/>
            <a:ext cx="12192000" cy="15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115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테이블 명세서</a:t>
            </a:r>
            <a:r>
              <a:rPr lang="en-US" altLang="ko-KR" sz="4000" b="1" dirty="0">
                <a:latin typeface="+mj-lt"/>
              </a:rPr>
              <a:t>-</a:t>
            </a:r>
            <a:r>
              <a:rPr lang="ko-KR" altLang="en-US" sz="4000" b="1" dirty="0">
                <a:latin typeface="+mj-lt"/>
              </a:rPr>
              <a:t>포인트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E92CE9-06D9-4E78-8892-8B499CFAA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713"/>
            <a:ext cx="12192000" cy="25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34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115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테이블 명세서</a:t>
            </a:r>
            <a:r>
              <a:rPr lang="en-US" altLang="ko-KR" sz="4000" b="1" dirty="0">
                <a:latin typeface="+mj-lt"/>
              </a:rPr>
              <a:t>-</a:t>
            </a:r>
            <a:r>
              <a:rPr lang="ko-KR" altLang="en-US" sz="4000" b="1" dirty="0" err="1">
                <a:latin typeface="+mj-lt"/>
              </a:rPr>
              <a:t>배송지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E175C-21CF-4215-AF72-6BD9DC796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937"/>
            <a:ext cx="12192000" cy="25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0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628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테이블 명세서</a:t>
            </a:r>
            <a:r>
              <a:rPr lang="en-US" altLang="ko-KR" sz="4000" b="1" dirty="0">
                <a:latin typeface="+mj-lt"/>
              </a:rPr>
              <a:t>-</a:t>
            </a:r>
            <a:r>
              <a:rPr lang="ko-KR" altLang="en-US" sz="4000" b="1" dirty="0">
                <a:latin typeface="+mj-lt"/>
              </a:rPr>
              <a:t>공지사항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D54BEE-1036-4401-A468-32C08993B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937"/>
            <a:ext cx="12192000" cy="24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5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115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테이블 명세서</a:t>
            </a:r>
            <a:r>
              <a:rPr lang="en-US" altLang="ko-KR" sz="4000" b="1" dirty="0">
                <a:latin typeface="+mj-lt"/>
              </a:rPr>
              <a:t>-</a:t>
            </a:r>
            <a:r>
              <a:rPr lang="ko-KR" altLang="en-US" sz="4000" b="1" dirty="0">
                <a:latin typeface="+mj-lt"/>
              </a:rPr>
              <a:t>레시피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A667CC-C39B-4E09-A6C3-AC4CCC882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9581"/>
            <a:ext cx="12192000" cy="19684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C4CD89-E831-4241-98F0-DA3FFC543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5451"/>
            <a:ext cx="12192000" cy="275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2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60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테이블 명세서</a:t>
            </a:r>
            <a:r>
              <a:rPr lang="en-US" altLang="ko-KR" sz="4000" b="1" dirty="0">
                <a:latin typeface="+mj-lt"/>
              </a:rPr>
              <a:t>-</a:t>
            </a:r>
            <a:r>
              <a:rPr lang="ko-KR" altLang="en-US" sz="4000" b="1" dirty="0">
                <a:latin typeface="+mj-lt"/>
              </a:rPr>
              <a:t>리뷰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0876B9-063B-4813-A8D2-A7DA3D98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5450"/>
            <a:ext cx="12192000" cy="2753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5BBCF0-51BD-4EFD-AA5B-968FB597A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9581"/>
            <a:ext cx="12192000" cy="196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1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580572" y="3006432"/>
            <a:ext cx="3030855" cy="8451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000" b="1" spc="600">
                <a:solidFill>
                  <a:schemeClr val="bg1"/>
                </a:solidFill>
              </a:rPr>
              <a:t>SW</a:t>
            </a:r>
            <a:r>
              <a:rPr lang="ko-KR" altLang="en-US" sz="5000" b="1" spc="600">
                <a:solidFill>
                  <a:schemeClr val="bg1"/>
                </a:solidFill>
              </a:rPr>
              <a:t>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60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+mj-lt"/>
              </a:rPr>
              <a:t>테이블 명세서</a:t>
            </a:r>
            <a:r>
              <a:rPr lang="en-US" altLang="ko-KR" sz="4000" b="1" dirty="0">
                <a:latin typeface="+mj-lt"/>
              </a:rPr>
              <a:t>-</a:t>
            </a:r>
            <a:r>
              <a:rPr lang="ko-KR" altLang="en-US" sz="4000" b="1" dirty="0">
                <a:latin typeface="+mj-lt"/>
              </a:rPr>
              <a:t>댓글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41BF05-23C6-4662-B473-5ADE15D2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550"/>
            <a:ext cx="12192000" cy="29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01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/>
          <p:cNvSpPr/>
          <p:nvPr/>
        </p:nvSpPr>
        <p:spPr>
          <a:xfrm>
            <a:off x="2931160" y="2567935"/>
            <a:ext cx="6329680" cy="1722120"/>
          </a:xfrm>
          <a:prstGeom prst="bracketPair">
            <a:avLst>
              <a:gd name="adj" fmla="val 1666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669923" y="3032931"/>
            <a:ext cx="2861682" cy="8002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600" b="1" spc="600" dirty="0">
                <a:solidFill>
                  <a:schemeClr val="lt1"/>
                </a:solidFill>
              </a:rPr>
              <a:t>SW</a:t>
            </a:r>
            <a:r>
              <a:rPr lang="ko-KR" altLang="en-US" sz="4600" b="1" spc="600" dirty="0">
                <a:solidFill>
                  <a:schemeClr val="lt1"/>
                </a:solidFill>
              </a:rPr>
              <a:t> 구현</a:t>
            </a:r>
            <a:endParaRPr lang="ko-KR" altLang="en-US" sz="5000" b="1" spc="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3071137"/>
            <a:ext cx="6269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spc="600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1515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3071137"/>
            <a:ext cx="6269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spc="600" dirty="0"/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91689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3071137"/>
            <a:ext cx="6269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 spc="600" dirty="0"/>
              <a:t>향후 방향성</a:t>
            </a:r>
          </a:p>
        </p:txBody>
      </p:sp>
    </p:spTree>
    <p:extLst>
      <p:ext uri="{BB962C8B-B14F-4D97-AF65-F5344CB8AC3E}">
        <p14:creationId xmlns:p14="http://schemas.microsoft.com/office/powerpoint/2010/main" val="21305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3392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향후 방향성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7" name="Google Shape;530;p36">
            <a:extLst>
              <a:ext uri="{FF2B5EF4-FFF2-40B4-BE49-F238E27FC236}">
                <a16:creationId xmlns:a16="http://schemas.microsoft.com/office/drawing/2014/main" id="{2877BC1E-20A3-4BCA-9FBD-6D91A54562A0}"/>
              </a:ext>
            </a:extLst>
          </p:cNvPr>
          <p:cNvSpPr/>
          <p:nvPr/>
        </p:nvSpPr>
        <p:spPr>
          <a:xfrm>
            <a:off x="883662" y="1696922"/>
            <a:ext cx="10451087" cy="432287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회원 테이블 분리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방문자 수 조회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날짜 별 주문내역 조회 기능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ko-KR" altLang="en-US"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4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파트 별 관리자 세분화</a:t>
            </a:r>
          </a:p>
        </p:txBody>
      </p:sp>
    </p:spTree>
    <p:extLst>
      <p:ext uri="{BB962C8B-B14F-4D97-AF65-F5344CB8AC3E}">
        <p14:creationId xmlns:p14="http://schemas.microsoft.com/office/powerpoint/2010/main" val="3781478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>
                  <a:solidFill>
                    <a:schemeClr val="accent6">
                      <a:lumMod val="50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>
                  <a:solidFill>
                    <a:schemeClr val="accent6">
                      <a:lumMod val="50000"/>
                    </a:schemeClr>
                  </a:solidFill>
                </a:rPr>
                <a:t>감사합니다</a:t>
              </a:r>
              <a:endParaRPr lang="ko-KR" altLang="en-US" sz="4400" spc="60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6E9857-18AA-4D94-8336-DD3A9E9A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FADE73A-CDB4-4924-9E86-3D753DF7EE20}"/>
              </a:ext>
            </a:extLst>
          </p:cNvPr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3272B4F-3F78-436C-9A74-52F55A47242A}"/>
                </a:ext>
              </a:extLst>
            </p:cNvPr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BF77F-BBAC-40A2-B86F-BD2D9CD02C09}"/>
                </a:ext>
              </a:extLst>
            </p:cNvPr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84D2CF-055E-422C-BB5A-7BA504673B37}"/>
                </a:ext>
              </a:extLst>
            </p:cNvPr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FF3CC2-AA9A-4AE2-BE1E-DE274005D733}"/>
              </a:ext>
            </a:extLst>
          </p:cNvPr>
          <p:cNvSpPr txBox="1"/>
          <p:nvPr/>
        </p:nvSpPr>
        <p:spPr>
          <a:xfrm>
            <a:off x="1770296" y="3101914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101008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547152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70" y="547152"/>
            <a:ext cx="23583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latin typeface="+mj-ea"/>
                <a:ea typeface="+mj-ea"/>
              </a:rPr>
              <a:t>기획의도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D144E1-D0BA-49D9-B591-ECF90F16C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6" y="1255038"/>
            <a:ext cx="10737908" cy="5055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6E9857-18AA-4D94-8336-DD3A9E9A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FADE73A-CDB4-4924-9E86-3D753DF7EE20}"/>
              </a:ext>
            </a:extLst>
          </p:cNvPr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3272B4F-3F78-436C-9A74-52F55A47242A}"/>
                </a:ext>
              </a:extLst>
            </p:cNvPr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BF77F-BBAC-40A2-B86F-BD2D9CD02C09}"/>
                </a:ext>
              </a:extLst>
            </p:cNvPr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84D2CF-055E-422C-BB5A-7BA504673B37}"/>
                </a:ext>
              </a:extLst>
            </p:cNvPr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FF3CC2-AA9A-4AE2-BE1E-DE274005D733}"/>
              </a:ext>
            </a:extLst>
          </p:cNvPr>
          <p:cNvSpPr txBox="1"/>
          <p:nvPr/>
        </p:nvSpPr>
        <p:spPr>
          <a:xfrm>
            <a:off x="1115470" y="3101914"/>
            <a:ext cx="3674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/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54504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32670" y="547152"/>
            <a:ext cx="365035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1" spc="600">
                <a:latin typeface="+mj-ea"/>
                <a:ea typeface="+mj-ea"/>
              </a:rPr>
              <a:t>요구사항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37F009-CCB4-45B1-86F6-5B31820AE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908"/>
            <a:ext cx="12192000" cy="5264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6E9857-18AA-4D94-8336-DD3A9E9A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FADE73A-CDB4-4924-9E86-3D753DF7EE20}"/>
              </a:ext>
            </a:extLst>
          </p:cNvPr>
          <p:cNvGrpSpPr/>
          <p:nvPr/>
        </p:nvGrpSpPr>
        <p:grpSpPr>
          <a:xfrm>
            <a:off x="770021" y="2366302"/>
            <a:ext cx="5325979" cy="1932891"/>
            <a:chOff x="770021" y="1556085"/>
            <a:chExt cx="5325979" cy="1932891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3272B4F-3F78-436C-9A74-52F55A47242A}"/>
                </a:ext>
              </a:extLst>
            </p:cNvPr>
            <p:cNvCxnSpPr/>
            <p:nvPr/>
          </p:nvCxnSpPr>
          <p:spPr>
            <a:xfrm>
              <a:off x="770021" y="2614863"/>
              <a:ext cx="532597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3BF77F-BBAC-40A2-B86F-BD2D9CD02C09}"/>
                </a:ext>
              </a:extLst>
            </p:cNvPr>
            <p:cNvSpPr txBox="1"/>
            <p:nvPr/>
          </p:nvSpPr>
          <p:spPr>
            <a:xfrm>
              <a:off x="770021" y="1556085"/>
              <a:ext cx="18357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ea"/>
                  <a:ea typeface="+mj-ea"/>
                </a:rPr>
                <a:t>Part 1</a:t>
              </a:r>
              <a:endParaRPr lang="ko-KR" altLang="en-US" sz="4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84D2CF-055E-422C-BB5A-7BA504673B37}"/>
                </a:ext>
              </a:extLst>
            </p:cNvPr>
            <p:cNvSpPr txBox="1"/>
            <p:nvPr/>
          </p:nvSpPr>
          <p:spPr>
            <a:xfrm>
              <a:off x="770021" y="2842645"/>
              <a:ext cx="31470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FF3CC2-AA9A-4AE2-BE1E-DE274005D733}"/>
              </a:ext>
            </a:extLst>
          </p:cNvPr>
          <p:cNvSpPr txBox="1"/>
          <p:nvPr/>
        </p:nvSpPr>
        <p:spPr>
          <a:xfrm>
            <a:off x="1497786" y="3101914"/>
            <a:ext cx="2909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/>
              <a:t>정보구조도</a:t>
            </a:r>
          </a:p>
        </p:txBody>
      </p:sp>
    </p:spTree>
    <p:extLst>
      <p:ext uri="{BB962C8B-B14F-4D97-AF65-F5344CB8AC3E}">
        <p14:creationId xmlns:p14="http://schemas.microsoft.com/office/powerpoint/2010/main" val="212440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469</Words>
  <Application>Microsoft Office PowerPoint</Application>
  <PresentationFormat>와이드스크린</PresentationFormat>
  <Paragraphs>225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404</cp:revision>
  <dcterms:created xsi:type="dcterms:W3CDTF">2019-05-02T12:38:46Z</dcterms:created>
  <dcterms:modified xsi:type="dcterms:W3CDTF">2025-03-05T02:52:56Z</dcterms:modified>
  <cp:version/>
</cp:coreProperties>
</file>